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1"/>
  </p:notesMasterIdLst>
  <p:sldIdLst>
    <p:sldId id="256" r:id="rId2"/>
    <p:sldId id="317" r:id="rId3"/>
    <p:sldId id="258" r:id="rId4"/>
    <p:sldId id="260" r:id="rId5"/>
    <p:sldId id="262" r:id="rId6"/>
    <p:sldId id="318" r:id="rId7"/>
    <p:sldId id="264" r:id="rId8"/>
    <p:sldId id="275" r:id="rId9"/>
    <p:sldId id="321" r:id="rId10"/>
    <p:sldId id="322" r:id="rId11"/>
    <p:sldId id="259" r:id="rId12"/>
    <p:sldId id="323" r:id="rId13"/>
    <p:sldId id="325" r:id="rId14"/>
    <p:sldId id="277" r:id="rId15"/>
    <p:sldId id="326" r:id="rId16"/>
    <p:sldId id="315" r:id="rId17"/>
    <p:sldId id="314" r:id="rId18"/>
    <p:sldId id="312" r:id="rId19"/>
    <p:sldId id="290" r:id="rId20"/>
  </p:sldIdLst>
  <p:sldSz cx="9144000" cy="5143500" type="screen16x9"/>
  <p:notesSz cx="6858000" cy="9144000"/>
  <p:embeddedFontLst>
    <p:embeddedFont>
      <p:font typeface="Advent Pro" panose="020B0604020202020204" charset="0"/>
      <p:regular r:id="rId22"/>
      <p:bold r:id="rId23"/>
      <p:italic r:id="rId24"/>
      <p:boldItalic r:id="rId25"/>
    </p:embeddedFont>
    <p:embeddedFont>
      <p:font typeface="Alumni Sans Pinstripe" panose="020B0604020202020204" charset="0"/>
      <p:regular r:id="rId26"/>
      <p:italic r:id="rId27"/>
    </p:embeddedFont>
    <p:embeddedFont>
      <p:font typeface="PT Sans" panose="020B050302020302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7AEF9A3-6AD7-4D84-860B-F80BEB526227}">
  <a:tblStyle styleId="{77AEF9A3-6AD7-4D84-860B-F80BEB5262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93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6" name="Google Shape;308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7" name="Google Shape;308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8" name="Google Shape;3178;g11bc263f50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9" name="Google Shape;3179;g11bc263f50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1" name="Google Shape;3301;g11bc263f502_0_1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2" name="Google Shape;3302;g11bc263f502_0_1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8" name="Google Shape;3588;g11bc263f502_0_2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9" name="Google Shape;3589;g11bc263f502_0_2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5" name="Google Shape;3605;g11bc263f502_0_22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6" name="Google Shape;3606;g11bc263f502_0_22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9" name="Google Shape;4279;g11bc263f502_0_27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0" name="Google Shape;4280;g11bc263f502_0_27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9" name="Google Shape;3199;g11bc263f502_0_1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0" name="Google Shape;3200;g11bc263f502_0_1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3" name="Google Shape;4363;g11bc263f502_0_2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4" name="Google Shape;4364;g11bc263f502_0_2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1" name="Google Shape;4991;g12937d05419_0_7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2" name="Google Shape;4992;g12937d05419_0_7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6414771" y="4540255"/>
            <a:ext cx="2227588" cy="726522"/>
            <a:chOff x="5608450" y="1680311"/>
            <a:chExt cx="1039375" cy="338989"/>
          </a:xfrm>
        </p:grpSpPr>
        <p:sp>
          <p:nvSpPr>
            <p:cNvPr id="10" name="Google Shape;10;p2"/>
            <p:cNvSpPr/>
            <p:nvPr/>
          </p:nvSpPr>
          <p:spPr>
            <a:xfrm>
              <a:off x="649988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49988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49988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589025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58902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410738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410738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410738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321595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14330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14330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143309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96502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96502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96502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05416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05416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87587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87587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87587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697593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697593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697593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697593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78673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786736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78673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578673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608450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32159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321595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05416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23245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23245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14330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96502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146930" y="167266"/>
            <a:ext cx="2227589" cy="1527191"/>
            <a:chOff x="5519300" y="372750"/>
            <a:chExt cx="1039375" cy="712575"/>
          </a:xfrm>
        </p:grpSpPr>
        <p:sp>
          <p:nvSpPr>
            <p:cNvPr id="47" name="Google Shape;47;p2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4" name="Google Shape;114;p2"/>
          <p:cNvSpPr/>
          <p:nvPr/>
        </p:nvSpPr>
        <p:spPr>
          <a:xfrm>
            <a:off x="3498074" y="-725725"/>
            <a:ext cx="1331400" cy="1331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" name="Google Shape;115;p2"/>
          <p:cNvSpPr/>
          <p:nvPr/>
        </p:nvSpPr>
        <p:spPr>
          <a:xfrm>
            <a:off x="818424" y="3693001"/>
            <a:ext cx="3129600" cy="3129600"/>
          </a:xfrm>
          <a:prstGeom prst="blockArc">
            <a:avLst>
              <a:gd name="adj1" fmla="val 10800000"/>
              <a:gd name="adj2" fmla="val 78601"/>
              <a:gd name="adj3" fmla="val 16284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6" name="Google Shape;116;p2"/>
          <p:cNvSpPr/>
          <p:nvPr/>
        </p:nvSpPr>
        <p:spPr>
          <a:xfrm rot="8403633">
            <a:off x="-1694052" y="-1802996"/>
            <a:ext cx="4684741" cy="4684741"/>
          </a:xfrm>
          <a:prstGeom prst="blockArc">
            <a:avLst>
              <a:gd name="adj1" fmla="val 10800000"/>
              <a:gd name="adj2" fmla="val 21552055"/>
              <a:gd name="adj3" fmla="val 12224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7" name="Google Shape;117;p2"/>
          <p:cNvGrpSpPr/>
          <p:nvPr/>
        </p:nvGrpSpPr>
        <p:grpSpPr>
          <a:xfrm>
            <a:off x="7721255" y="539314"/>
            <a:ext cx="709249" cy="339196"/>
            <a:chOff x="5265975" y="1869575"/>
            <a:chExt cx="269400" cy="128825"/>
          </a:xfrm>
        </p:grpSpPr>
        <p:cxnSp>
          <p:nvCxnSpPr>
            <p:cNvPr id="118" name="Google Shape;118;p2"/>
            <p:cNvCxnSpPr/>
            <p:nvPr/>
          </p:nvCxnSpPr>
          <p:spPr>
            <a:xfrm>
              <a:off x="5265975" y="1869575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9" name="Google Shape;119;p2"/>
            <p:cNvCxnSpPr/>
            <p:nvPr/>
          </p:nvCxnSpPr>
          <p:spPr>
            <a:xfrm>
              <a:off x="5265975" y="1901781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0" name="Google Shape;120;p2"/>
            <p:cNvCxnSpPr/>
            <p:nvPr/>
          </p:nvCxnSpPr>
          <p:spPr>
            <a:xfrm>
              <a:off x="5265975" y="1933988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2"/>
            <p:cNvCxnSpPr/>
            <p:nvPr/>
          </p:nvCxnSpPr>
          <p:spPr>
            <a:xfrm>
              <a:off x="5265975" y="1966194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" name="Google Shape;122;p2"/>
            <p:cNvCxnSpPr/>
            <p:nvPr/>
          </p:nvCxnSpPr>
          <p:spPr>
            <a:xfrm>
              <a:off x="5265975" y="1998400"/>
              <a:ext cx="269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3" name="Google Shape;123;p2"/>
          <p:cNvSpPr/>
          <p:nvPr/>
        </p:nvSpPr>
        <p:spPr>
          <a:xfrm>
            <a:off x="1925875" y="4140975"/>
            <a:ext cx="2168100" cy="2168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p2"/>
          <p:cNvSpPr/>
          <p:nvPr/>
        </p:nvSpPr>
        <p:spPr>
          <a:xfrm rot="-1855996">
            <a:off x="8430736" y="1382619"/>
            <a:ext cx="1934093" cy="1934093"/>
          </a:xfrm>
          <a:prstGeom prst="blockArc">
            <a:avLst>
              <a:gd name="adj1" fmla="val 5958233"/>
              <a:gd name="adj2" fmla="val 17549793"/>
              <a:gd name="adj3" fmla="val 21039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5" name="Google Shape;125;p2"/>
          <p:cNvSpPr/>
          <p:nvPr/>
        </p:nvSpPr>
        <p:spPr>
          <a:xfrm>
            <a:off x="8581300" y="1240975"/>
            <a:ext cx="1278000" cy="1278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6" name="Google Shape;126;p2"/>
          <p:cNvSpPr txBox="1">
            <a:spLocks noGrp="1"/>
          </p:cNvSpPr>
          <p:nvPr>
            <p:ph type="ctrTitle"/>
          </p:nvPr>
        </p:nvSpPr>
        <p:spPr>
          <a:xfrm>
            <a:off x="3817063" y="1228288"/>
            <a:ext cx="4499400" cy="18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7" name="Google Shape;127;p2"/>
          <p:cNvSpPr txBox="1">
            <a:spLocks noGrp="1"/>
          </p:cNvSpPr>
          <p:nvPr>
            <p:ph type="subTitle" idx="1"/>
          </p:nvPr>
        </p:nvSpPr>
        <p:spPr>
          <a:xfrm>
            <a:off x="6343500" y="3052300"/>
            <a:ext cx="197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3">
    <p:spTree>
      <p:nvGrpSpPr>
        <p:cNvPr id="1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7" name="Google Shape;1947;p23"/>
          <p:cNvSpPr txBox="1">
            <a:spLocks noGrp="1"/>
          </p:cNvSpPr>
          <p:nvPr>
            <p:ph type="title"/>
          </p:nvPr>
        </p:nvSpPr>
        <p:spPr>
          <a:xfrm>
            <a:off x="3970800" y="445025"/>
            <a:ext cx="44838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948" name="Google Shape;1948;p23"/>
          <p:cNvSpPr txBox="1">
            <a:spLocks noGrp="1"/>
          </p:cNvSpPr>
          <p:nvPr>
            <p:ph type="title" idx="2"/>
          </p:nvPr>
        </p:nvSpPr>
        <p:spPr>
          <a:xfrm>
            <a:off x="5277829" y="1379975"/>
            <a:ext cx="2858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49" name="Google Shape;1949;p23"/>
          <p:cNvSpPr txBox="1">
            <a:spLocks noGrp="1"/>
          </p:cNvSpPr>
          <p:nvPr>
            <p:ph type="subTitle" idx="1"/>
          </p:nvPr>
        </p:nvSpPr>
        <p:spPr>
          <a:xfrm>
            <a:off x="5277829" y="1809524"/>
            <a:ext cx="2858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0" name="Google Shape;1950;p23"/>
          <p:cNvSpPr txBox="1">
            <a:spLocks noGrp="1"/>
          </p:cNvSpPr>
          <p:nvPr>
            <p:ph type="title" idx="3"/>
          </p:nvPr>
        </p:nvSpPr>
        <p:spPr>
          <a:xfrm>
            <a:off x="5277825" y="3050476"/>
            <a:ext cx="28584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51" name="Google Shape;1951;p23"/>
          <p:cNvSpPr txBox="1">
            <a:spLocks noGrp="1"/>
          </p:cNvSpPr>
          <p:nvPr>
            <p:ph type="subTitle" idx="4"/>
          </p:nvPr>
        </p:nvSpPr>
        <p:spPr>
          <a:xfrm>
            <a:off x="5277825" y="3480025"/>
            <a:ext cx="28584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2" name="Google Shape;1952;p23"/>
          <p:cNvSpPr/>
          <p:nvPr/>
        </p:nvSpPr>
        <p:spPr>
          <a:xfrm flipH="1">
            <a:off x="-1229493" y="2407871"/>
            <a:ext cx="2468100" cy="2468100"/>
          </a:xfrm>
          <a:prstGeom prst="blockArc">
            <a:avLst>
              <a:gd name="adj1" fmla="val 4832860"/>
              <a:gd name="adj2" fmla="val 19296739"/>
              <a:gd name="adj3" fmla="val 9237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3" name="Google Shape;1953;p23"/>
          <p:cNvSpPr/>
          <p:nvPr/>
        </p:nvSpPr>
        <p:spPr>
          <a:xfrm>
            <a:off x="-753325" y="2573175"/>
            <a:ext cx="1725900" cy="1725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54" name="Google Shape;1954;p23"/>
          <p:cNvGrpSpPr/>
          <p:nvPr/>
        </p:nvGrpSpPr>
        <p:grpSpPr>
          <a:xfrm rot="-5400000">
            <a:off x="7773103" y="3158403"/>
            <a:ext cx="2227588" cy="726522"/>
            <a:chOff x="3857800" y="1143286"/>
            <a:chExt cx="1039375" cy="338989"/>
          </a:xfrm>
        </p:grpSpPr>
        <p:sp>
          <p:nvSpPr>
            <p:cNvPr id="1955" name="Google Shape;1955;p23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6" name="Google Shape;1956;p23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7" name="Google Shape;1957;p23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8" name="Google Shape;1958;p23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9" name="Google Shape;1959;p23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0" name="Google Shape;1960;p23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1" name="Google Shape;1961;p23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2" name="Google Shape;1962;p23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3" name="Google Shape;1963;p23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4" name="Google Shape;1964;p23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5" name="Google Shape;1965;p23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6" name="Google Shape;1966;p23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7" name="Google Shape;1967;p23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8" name="Google Shape;1968;p23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9" name="Google Shape;1969;p23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0" name="Google Shape;1970;p23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1" name="Google Shape;1971;p23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2" name="Google Shape;1972;p23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3" name="Google Shape;1973;p23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4" name="Google Shape;1974;p23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5" name="Google Shape;1975;p23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6" name="Google Shape;1976;p23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7" name="Google Shape;1977;p23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8" name="Google Shape;1978;p23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9" name="Google Shape;1979;p23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0" name="Google Shape;1980;p23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1" name="Google Shape;1981;p23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2" name="Google Shape;1982;p23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3" name="Google Shape;1983;p23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4" name="Google Shape;1984;p23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985" name="Google Shape;1985;p23"/>
          <p:cNvSpPr/>
          <p:nvPr/>
        </p:nvSpPr>
        <p:spPr>
          <a:xfrm>
            <a:off x="8622516" y="1485980"/>
            <a:ext cx="1378800" cy="1378800"/>
          </a:xfrm>
          <a:prstGeom prst="blockArc">
            <a:avLst>
              <a:gd name="adj1" fmla="val 4832860"/>
              <a:gd name="adj2" fmla="val 18782450"/>
              <a:gd name="adj3" fmla="val 20267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86" name="Google Shape;1986;p23"/>
          <p:cNvSpPr/>
          <p:nvPr/>
        </p:nvSpPr>
        <p:spPr>
          <a:xfrm>
            <a:off x="2468575" y="-646225"/>
            <a:ext cx="1185600" cy="11856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">
    <p:spTree>
      <p:nvGrpSpPr>
        <p:cNvPr id="1" name="Shape 2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6" name="Google Shape;2486;p29"/>
          <p:cNvSpPr txBox="1">
            <a:spLocks noGrp="1"/>
          </p:cNvSpPr>
          <p:nvPr>
            <p:ph type="title" hasCustomPrompt="1"/>
          </p:nvPr>
        </p:nvSpPr>
        <p:spPr>
          <a:xfrm>
            <a:off x="1122713" y="1460457"/>
            <a:ext cx="2124300" cy="8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87" name="Google Shape;2487;p29"/>
          <p:cNvSpPr txBox="1">
            <a:spLocks noGrp="1"/>
          </p:cNvSpPr>
          <p:nvPr>
            <p:ph type="subTitle" idx="1"/>
          </p:nvPr>
        </p:nvSpPr>
        <p:spPr>
          <a:xfrm>
            <a:off x="1122713" y="2898176"/>
            <a:ext cx="2124300" cy="76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488" name="Google Shape;2488;p29"/>
          <p:cNvSpPr txBox="1">
            <a:spLocks noGrp="1"/>
          </p:cNvSpPr>
          <p:nvPr>
            <p:ph type="title" idx="2" hasCustomPrompt="1"/>
          </p:nvPr>
        </p:nvSpPr>
        <p:spPr>
          <a:xfrm>
            <a:off x="3509850" y="1460457"/>
            <a:ext cx="2124300" cy="8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89" name="Google Shape;2489;p29"/>
          <p:cNvSpPr txBox="1">
            <a:spLocks noGrp="1"/>
          </p:cNvSpPr>
          <p:nvPr>
            <p:ph type="subTitle" idx="3"/>
          </p:nvPr>
        </p:nvSpPr>
        <p:spPr>
          <a:xfrm>
            <a:off x="3509850" y="2899076"/>
            <a:ext cx="21243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2490" name="Google Shape;2490;p29"/>
          <p:cNvSpPr txBox="1">
            <a:spLocks noGrp="1"/>
          </p:cNvSpPr>
          <p:nvPr>
            <p:ph type="title" idx="4" hasCustomPrompt="1"/>
          </p:nvPr>
        </p:nvSpPr>
        <p:spPr>
          <a:xfrm>
            <a:off x="5896982" y="1460457"/>
            <a:ext cx="2124300" cy="8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91" name="Google Shape;2491;p29"/>
          <p:cNvSpPr txBox="1">
            <a:spLocks noGrp="1"/>
          </p:cNvSpPr>
          <p:nvPr>
            <p:ph type="subTitle" idx="5"/>
          </p:nvPr>
        </p:nvSpPr>
        <p:spPr>
          <a:xfrm>
            <a:off x="5896982" y="2899076"/>
            <a:ext cx="21243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grpSp>
        <p:nvGrpSpPr>
          <p:cNvPr id="2492" name="Google Shape;2492;p29"/>
          <p:cNvGrpSpPr/>
          <p:nvPr/>
        </p:nvGrpSpPr>
        <p:grpSpPr>
          <a:xfrm rot="5400000">
            <a:off x="-868396" y="1289916"/>
            <a:ext cx="2227588" cy="726522"/>
            <a:chOff x="3620725" y="372750"/>
            <a:chExt cx="1039375" cy="338989"/>
          </a:xfrm>
        </p:grpSpPr>
        <p:sp>
          <p:nvSpPr>
            <p:cNvPr id="2493" name="Google Shape;2493;p29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4" name="Google Shape;2494;p29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5" name="Google Shape;2495;p29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6" name="Google Shape;2496;p29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7" name="Google Shape;2497;p29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8" name="Google Shape;2498;p29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9" name="Google Shape;2499;p29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0" name="Google Shape;2500;p29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1" name="Google Shape;2501;p29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2" name="Google Shape;2502;p29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3" name="Google Shape;2503;p29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4" name="Google Shape;2504;p29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5" name="Google Shape;2505;p29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6" name="Google Shape;2506;p29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7" name="Google Shape;2507;p29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8" name="Google Shape;2508;p29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9" name="Google Shape;2509;p29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0" name="Google Shape;2510;p29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1" name="Google Shape;2511;p29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2" name="Google Shape;2512;p29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3" name="Google Shape;2513;p29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4" name="Google Shape;2514;p29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5" name="Google Shape;2515;p29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6" name="Google Shape;2516;p29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7" name="Google Shape;2517;p29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8" name="Google Shape;2518;p29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9" name="Google Shape;2519;p29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0" name="Google Shape;2520;p29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1" name="Google Shape;2521;p29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2" name="Google Shape;2522;p29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3" name="Google Shape;2523;p29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4" name="Google Shape;2524;p29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5" name="Google Shape;2525;p29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6" name="Google Shape;2526;p29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7" name="Google Shape;2527;p29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8" name="Google Shape;2528;p29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9" name="Google Shape;2529;p29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30" name="Google Shape;2530;p29"/>
          <p:cNvSpPr/>
          <p:nvPr/>
        </p:nvSpPr>
        <p:spPr>
          <a:xfrm flipH="1">
            <a:off x="-794850" y="141401"/>
            <a:ext cx="1455000" cy="1455300"/>
          </a:xfrm>
          <a:prstGeom prst="blockArc">
            <a:avLst>
              <a:gd name="adj1" fmla="val 4766272"/>
              <a:gd name="adj2" fmla="val 17672272"/>
              <a:gd name="adj3" fmla="val 1659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31" name="Google Shape;2531;p29"/>
          <p:cNvGrpSpPr/>
          <p:nvPr/>
        </p:nvGrpSpPr>
        <p:grpSpPr>
          <a:xfrm>
            <a:off x="-76197" y="4699178"/>
            <a:ext cx="2227588" cy="726522"/>
            <a:chOff x="3857800" y="1143286"/>
            <a:chExt cx="1039375" cy="338989"/>
          </a:xfrm>
        </p:grpSpPr>
        <p:sp>
          <p:nvSpPr>
            <p:cNvPr id="2532" name="Google Shape;2532;p29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3" name="Google Shape;2533;p29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4" name="Google Shape;2534;p29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5" name="Google Shape;2535;p29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6" name="Google Shape;2536;p29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7" name="Google Shape;2537;p29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8" name="Google Shape;2538;p29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9" name="Google Shape;2539;p29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0" name="Google Shape;2540;p29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1" name="Google Shape;2541;p29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2" name="Google Shape;2542;p29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3" name="Google Shape;2543;p29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4" name="Google Shape;2544;p29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5" name="Google Shape;2545;p29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6" name="Google Shape;2546;p29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7" name="Google Shape;2547;p29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8" name="Google Shape;2548;p29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9" name="Google Shape;2549;p29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0" name="Google Shape;2550;p29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1" name="Google Shape;2551;p29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2" name="Google Shape;2552;p29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3" name="Google Shape;2553;p29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4" name="Google Shape;2554;p29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5" name="Google Shape;2555;p29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6" name="Google Shape;2556;p29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7" name="Google Shape;2557;p29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8" name="Google Shape;2558;p29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9" name="Google Shape;2559;p29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0" name="Google Shape;2560;p29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1" name="Google Shape;2561;p29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2562" name="Google Shape;2562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76199" y="3715944"/>
            <a:ext cx="977775" cy="15478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3" name="Google Shape;2563;p29"/>
          <p:cNvGrpSpPr/>
          <p:nvPr/>
        </p:nvGrpSpPr>
        <p:grpSpPr>
          <a:xfrm rot="5400000">
            <a:off x="8023230" y="2609103"/>
            <a:ext cx="2227589" cy="1527191"/>
            <a:chOff x="5519300" y="372750"/>
            <a:chExt cx="1039375" cy="712575"/>
          </a:xfrm>
        </p:grpSpPr>
        <p:sp>
          <p:nvSpPr>
            <p:cNvPr id="2564" name="Google Shape;2564;p29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5" name="Google Shape;2565;p29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6" name="Google Shape;2566;p29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7" name="Google Shape;2567;p29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8" name="Google Shape;2568;p29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9" name="Google Shape;2569;p29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0" name="Google Shape;2570;p29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1" name="Google Shape;2571;p29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2" name="Google Shape;2572;p29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3" name="Google Shape;2573;p29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4" name="Google Shape;2574;p29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5" name="Google Shape;2575;p29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6" name="Google Shape;2576;p29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7" name="Google Shape;2577;p29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8" name="Google Shape;2578;p29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9" name="Google Shape;2579;p29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0" name="Google Shape;2580;p29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1" name="Google Shape;2581;p29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2" name="Google Shape;2582;p29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3" name="Google Shape;2583;p29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4" name="Google Shape;2584;p29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5" name="Google Shape;2585;p29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6" name="Google Shape;2586;p29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7" name="Google Shape;2587;p29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8" name="Google Shape;2588;p29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9" name="Google Shape;2589;p29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0" name="Google Shape;2590;p29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1" name="Google Shape;2591;p29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2" name="Google Shape;2592;p29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3" name="Google Shape;2593;p29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4" name="Google Shape;2594;p29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5" name="Google Shape;2595;p29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6" name="Google Shape;2596;p29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7" name="Google Shape;2597;p29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8" name="Google Shape;2598;p29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9" name="Google Shape;2599;p29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0" name="Google Shape;2600;p29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1" name="Google Shape;2601;p29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2" name="Google Shape;2602;p29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3" name="Google Shape;2603;p29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4" name="Google Shape;2604;p29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5" name="Google Shape;2605;p29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6" name="Google Shape;2606;p29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7" name="Google Shape;2607;p29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8" name="Google Shape;2608;p29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9" name="Google Shape;2609;p29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0" name="Google Shape;2610;p29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1" name="Google Shape;2611;p29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2" name="Google Shape;2612;p29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3" name="Google Shape;2613;p29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4" name="Google Shape;2614;p29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5" name="Google Shape;2615;p29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6" name="Google Shape;2616;p29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7" name="Google Shape;2617;p29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8" name="Google Shape;2618;p29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9" name="Google Shape;2619;p29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0" name="Google Shape;2620;p29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1" name="Google Shape;2621;p29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2" name="Google Shape;2622;p29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3" name="Google Shape;2623;p29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4" name="Google Shape;2624;p29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5" name="Google Shape;2625;p29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6" name="Google Shape;2626;p29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7" name="Google Shape;2627;p29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8" name="Google Shape;2628;p29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9" name="Google Shape;2629;p29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0" name="Google Shape;2630;p29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631" name="Google Shape;2631;p29"/>
          <p:cNvGrpSpPr/>
          <p:nvPr/>
        </p:nvGrpSpPr>
        <p:grpSpPr>
          <a:xfrm>
            <a:off x="7007878" y="-187147"/>
            <a:ext cx="2227588" cy="726522"/>
            <a:chOff x="3857800" y="1143286"/>
            <a:chExt cx="1039375" cy="338989"/>
          </a:xfrm>
        </p:grpSpPr>
        <p:sp>
          <p:nvSpPr>
            <p:cNvPr id="2632" name="Google Shape;2632;p29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3" name="Google Shape;2633;p29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4" name="Google Shape;2634;p29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5" name="Google Shape;2635;p29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6" name="Google Shape;2636;p29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7" name="Google Shape;2637;p29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8" name="Google Shape;2638;p29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9" name="Google Shape;2639;p29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0" name="Google Shape;2640;p29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1" name="Google Shape;2641;p29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2" name="Google Shape;2642;p29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3" name="Google Shape;2643;p29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4" name="Google Shape;2644;p29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5" name="Google Shape;2645;p29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6" name="Google Shape;2646;p29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7" name="Google Shape;2647;p29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8" name="Google Shape;2648;p29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9" name="Google Shape;2649;p29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0" name="Google Shape;2650;p29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1" name="Google Shape;2651;p29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2" name="Google Shape;2652;p29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3" name="Google Shape;2653;p29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4" name="Google Shape;2654;p29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5" name="Google Shape;2655;p29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6" name="Google Shape;2656;p29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7" name="Google Shape;2657;p29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8" name="Google Shape;2658;p29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9" name="Google Shape;2659;p29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0" name="Google Shape;2660;p29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1" name="Google Shape;2661;p29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662" name="Google Shape;2662;p29"/>
          <p:cNvSpPr/>
          <p:nvPr/>
        </p:nvSpPr>
        <p:spPr>
          <a:xfrm>
            <a:off x="8454758" y="2534060"/>
            <a:ext cx="2574600" cy="2574600"/>
          </a:xfrm>
          <a:prstGeom prst="blockArc">
            <a:avLst>
              <a:gd name="adj1" fmla="val 5958233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63" name="Google Shape;2663;p29"/>
          <p:cNvSpPr/>
          <p:nvPr/>
        </p:nvSpPr>
        <p:spPr>
          <a:xfrm>
            <a:off x="8472788" y="2466250"/>
            <a:ext cx="1812300" cy="1812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664" name="Google Shape;26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80475" y="-222314"/>
            <a:ext cx="1455000" cy="1523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2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8" name="Google Shape;2788;p32"/>
          <p:cNvSpPr txBox="1">
            <a:spLocks noGrp="1"/>
          </p:cNvSpPr>
          <p:nvPr>
            <p:ph type="title"/>
          </p:nvPr>
        </p:nvSpPr>
        <p:spPr>
          <a:xfrm>
            <a:off x="4830825" y="217275"/>
            <a:ext cx="3600000" cy="13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7200"/>
            </a:lvl9pPr>
          </a:lstStyle>
          <a:p>
            <a:endParaRPr/>
          </a:p>
        </p:txBody>
      </p:sp>
      <p:sp>
        <p:nvSpPr>
          <p:cNvPr id="2789" name="Google Shape;2789;p32"/>
          <p:cNvSpPr txBox="1">
            <a:spLocks noGrp="1"/>
          </p:cNvSpPr>
          <p:nvPr>
            <p:ph type="title" idx="2"/>
          </p:nvPr>
        </p:nvSpPr>
        <p:spPr>
          <a:xfrm>
            <a:off x="4830825" y="1282050"/>
            <a:ext cx="20412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90" name="Google Shape;2790;p32"/>
          <p:cNvSpPr/>
          <p:nvPr/>
        </p:nvSpPr>
        <p:spPr>
          <a:xfrm rot="5400000">
            <a:off x="763475" y="3171600"/>
            <a:ext cx="3658500" cy="3658500"/>
          </a:xfrm>
          <a:prstGeom prst="blockArc">
            <a:avLst>
              <a:gd name="adj1" fmla="val 4302561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791" name="Google Shape;2791;p32"/>
          <p:cNvGrpSpPr/>
          <p:nvPr/>
        </p:nvGrpSpPr>
        <p:grpSpPr>
          <a:xfrm flipH="1">
            <a:off x="-964754" y="4328167"/>
            <a:ext cx="2227588" cy="726522"/>
            <a:chOff x="5608450" y="1680311"/>
            <a:chExt cx="1039375" cy="338989"/>
          </a:xfrm>
        </p:grpSpPr>
        <p:sp>
          <p:nvSpPr>
            <p:cNvPr id="2792" name="Google Shape;2792;p32"/>
            <p:cNvSpPr/>
            <p:nvPr/>
          </p:nvSpPr>
          <p:spPr>
            <a:xfrm>
              <a:off x="649988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3" name="Google Shape;2793;p32"/>
            <p:cNvSpPr/>
            <p:nvPr/>
          </p:nvSpPr>
          <p:spPr>
            <a:xfrm>
              <a:off x="649988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4" name="Google Shape;2794;p32"/>
            <p:cNvSpPr/>
            <p:nvPr/>
          </p:nvSpPr>
          <p:spPr>
            <a:xfrm>
              <a:off x="649988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5" name="Google Shape;2795;p32"/>
            <p:cNvSpPr/>
            <p:nvPr/>
          </p:nvSpPr>
          <p:spPr>
            <a:xfrm>
              <a:off x="6589025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6" name="Google Shape;2796;p32"/>
            <p:cNvSpPr/>
            <p:nvPr/>
          </p:nvSpPr>
          <p:spPr>
            <a:xfrm>
              <a:off x="658902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7" name="Google Shape;2797;p32"/>
            <p:cNvSpPr/>
            <p:nvPr/>
          </p:nvSpPr>
          <p:spPr>
            <a:xfrm>
              <a:off x="6410738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8" name="Google Shape;2798;p32"/>
            <p:cNvSpPr/>
            <p:nvPr/>
          </p:nvSpPr>
          <p:spPr>
            <a:xfrm>
              <a:off x="6410738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9" name="Google Shape;2799;p32"/>
            <p:cNvSpPr/>
            <p:nvPr/>
          </p:nvSpPr>
          <p:spPr>
            <a:xfrm>
              <a:off x="6410738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0" name="Google Shape;2800;p32"/>
            <p:cNvSpPr/>
            <p:nvPr/>
          </p:nvSpPr>
          <p:spPr>
            <a:xfrm>
              <a:off x="623245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1" name="Google Shape;2801;p32"/>
            <p:cNvSpPr/>
            <p:nvPr/>
          </p:nvSpPr>
          <p:spPr>
            <a:xfrm>
              <a:off x="623245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2" name="Google Shape;2802;p32"/>
            <p:cNvSpPr/>
            <p:nvPr/>
          </p:nvSpPr>
          <p:spPr>
            <a:xfrm>
              <a:off x="6321595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3" name="Google Shape;2803;p32"/>
            <p:cNvSpPr/>
            <p:nvPr/>
          </p:nvSpPr>
          <p:spPr>
            <a:xfrm>
              <a:off x="632159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4" name="Google Shape;2804;p32"/>
            <p:cNvSpPr/>
            <p:nvPr/>
          </p:nvSpPr>
          <p:spPr>
            <a:xfrm>
              <a:off x="6321595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5" name="Google Shape;2805;p32"/>
            <p:cNvSpPr/>
            <p:nvPr/>
          </p:nvSpPr>
          <p:spPr>
            <a:xfrm>
              <a:off x="614330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6" name="Google Shape;2806;p32"/>
            <p:cNvSpPr/>
            <p:nvPr/>
          </p:nvSpPr>
          <p:spPr>
            <a:xfrm>
              <a:off x="614330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7" name="Google Shape;2807;p32"/>
            <p:cNvSpPr/>
            <p:nvPr/>
          </p:nvSpPr>
          <p:spPr>
            <a:xfrm>
              <a:off x="6143309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8" name="Google Shape;2808;p32"/>
            <p:cNvSpPr/>
            <p:nvPr/>
          </p:nvSpPr>
          <p:spPr>
            <a:xfrm>
              <a:off x="614330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9" name="Google Shape;2809;p32"/>
            <p:cNvSpPr/>
            <p:nvPr/>
          </p:nvSpPr>
          <p:spPr>
            <a:xfrm>
              <a:off x="596502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0" name="Google Shape;2810;p32"/>
            <p:cNvSpPr/>
            <p:nvPr/>
          </p:nvSpPr>
          <p:spPr>
            <a:xfrm>
              <a:off x="596502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1" name="Google Shape;2811;p32"/>
            <p:cNvSpPr/>
            <p:nvPr/>
          </p:nvSpPr>
          <p:spPr>
            <a:xfrm>
              <a:off x="596502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2" name="Google Shape;2812;p32"/>
            <p:cNvSpPr/>
            <p:nvPr/>
          </p:nvSpPr>
          <p:spPr>
            <a:xfrm>
              <a:off x="596502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3" name="Google Shape;2813;p32"/>
            <p:cNvSpPr/>
            <p:nvPr/>
          </p:nvSpPr>
          <p:spPr>
            <a:xfrm>
              <a:off x="605416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4" name="Google Shape;2814;p32"/>
            <p:cNvSpPr/>
            <p:nvPr/>
          </p:nvSpPr>
          <p:spPr>
            <a:xfrm>
              <a:off x="605416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5" name="Google Shape;2815;p32"/>
            <p:cNvSpPr/>
            <p:nvPr/>
          </p:nvSpPr>
          <p:spPr>
            <a:xfrm>
              <a:off x="605416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6" name="Google Shape;2816;p32"/>
            <p:cNvSpPr/>
            <p:nvPr/>
          </p:nvSpPr>
          <p:spPr>
            <a:xfrm>
              <a:off x="587587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7" name="Google Shape;2817;p32"/>
            <p:cNvSpPr/>
            <p:nvPr/>
          </p:nvSpPr>
          <p:spPr>
            <a:xfrm>
              <a:off x="587587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8" name="Google Shape;2818;p32"/>
            <p:cNvSpPr/>
            <p:nvPr/>
          </p:nvSpPr>
          <p:spPr>
            <a:xfrm>
              <a:off x="587587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9" name="Google Shape;2819;p32"/>
            <p:cNvSpPr/>
            <p:nvPr/>
          </p:nvSpPr>
          <p:spPr>
            <a:xfrm>
              <a:off x="5697593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0" name="Google Shape;2820;p32"/>
            <p:cNvSpPr/>
            <p:nvPr/>
          </p:nvSpPr>
          <p:spPr>
            <a:xfrm>
              <a:off x="5697593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1" name="Google Shape;2821;p32"/>
            <p:cNvSpPr/>
            <p:nvPr/>
          </p:nvSpPr>
          <p:spPr>
            <a:xfrm>
              <a:off x="5697593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2" name="Google Shape;2822;p32"/>
            <p:cNvSpPr/>
            <p:nvPr/>
          </p:nvSpPr>
          <p:spPr>
            <a:xfrm>
              <a:off x="5697593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3" name="Google Shape;2823;p32"/>
            <p:cNvSpPr/>
            <p:nvPr/>
          </p:nvSpPr>
          <p:spPr>
            <a:xfrm>
              <a:off x="578673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4" name="Google Shape;2824;p32"/>
            <p:cNvSpPr/>
            <p:nvPr/>
          </p:nvSpPr>
          <p:spPr>
            <a:xfrm>
              <a:off x="5786736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5" name="Google Shape;2825;p32"/>
            <p:cNvSpPr/>
            <p:nvPr/>
          </p:nvSpPr>
          <p:spPr>
            <a:xfrm>
              <a:off x="578673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6" name="Google Shape;2826;p32"/>
            <p:cNvSpPr/>
            <p:nvPr/>
          </p:nvSpPr>
          <p:spPr>
            <a:xfrm>
              <a:off x="578673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7" name="Google Shape;2827;p32"/>
            <p:cNvSpPr/>
            <p:nvPr/>
          </p:nvSpPr>
          <p:spPr>
            <a:xfrm>
              <a:off x="5608450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28" name="Google Shape;2828;p32"/>
          <p:cNvGrpSpPr/>
          <p:nvPr/>
        </p:nvGrpSpPr>
        <p:grpSpPr>
          <a:xfrm rot="5400000">
            <a:off x="7826581" y="2680428"/>
            <a:ext cx="2227588" cy="726522"/>
            <a:chOff x="3857800" y="1143286"/>
            <a:chExt cx="1039375" cy="338989"/>
          </a:xfrm>
        </p:grpSpPr>
        <p:sp>
          <p:nvSpPr>
            <p:cNvPr id="2829" name="Google Shape;2829;p32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0" name="Google Shape;2830;p32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1" name="Google Shape;2831;p32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2" name="Google Shape;2832;p32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3" name="Google Shape;2833;p32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4" name="Google Shape;2834;p32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5" name="Google Shape;2835;p32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6" name="Google Shape;2836;p32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7" name="Google Shape;2837;p32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8" name="Google Shape;2838;p32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9" name="Google Shape;2839;p32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0" name="Google Shape;2840;p32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1" name="Google Shape;2841;p32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2" name="Google Shape;2842;p32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3" name="Google Shape;2843;p32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4" name="Google Shape;2844;p32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5" name="Google Shape;2845;p32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6" name="Google Shape;2846;p32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7" name="Google Shape;2847;p32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8" name="Google Shape;2848;p32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9" name="Google Shape;2849;p32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0" name="Google Shape;2850;p32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1" name="Google Shape;2851;p32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2" name="Google Shape;2852;p32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3" name="Google Shape;2853;p32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4" name="Google Shape;2854;p32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5" name="Google Shape;2855;p32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6" name="Google Shape;2856;p32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7" name="Google Shape;2857;p32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8" name="Google Shape;2858;p32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859" name="Google Shape;2859;p32"/>
          <p:cNvSpPr/>
          <p:nvPr/>
        </p:nvSpPr>
        <p:spPr>
          <a:xfrm>
            <a:off x="8227526" y="1449726"/>
            <a:ext cx="2458500" cy="2458500"/>
          </a:xfrm>
          <a:prstGeom prst="blockArc">
            <a:avLst>
              <a:gd name="adj1" fmla="val 4302561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2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1" name="Google Shape;2861;p33"/>
          <p:cNvGrpSpPr/>
          <p:nvPr/>
        </p:nvGrpSpPr>
        <p:grpSpPr>
          <a:xfrm rot="5400000">
            <a:off x="-616035" y="1407528"/>
            <a:ext cx="2227588" cy="726522"/>
            <a:chOff x="3857800" y="1143286"/>
            <a:chExt cx="1039375" cy="338989"/>
          </a:xfrm>
        </p:grpSpPr>
        <p:sp>
          <p:nvSpPr>
            <p:cNvPr id="2862" name="Google Shape;2862;p33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3" name="Google Shape;2863;p33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4" name="Google Shape;2864;p33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5" name="Google Shape;2865;p33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6" name="Google Shape;2866;p33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7" name="Google Shape;2867;p33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8" name="Google Shape;2868;p33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9" name="Google Shape;2869;p33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0" name="Google Shape;2870;p33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1" name="Google Shape;2871;p33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2" name="Google Shape;2872;p33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3" name="Google Shape;2873;p33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4" name="Google Shape;2874;p33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5" name="Google Shape;2875;p33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6" name="Google Shape;2876;p33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7" name="Google Shape;2877;p33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8" name="Google Shape;2878;p33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9" name="Google Shape;2879;p33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0" name="Google Shape;2880;p33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1" name="Google Shape;2881;p33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2" name="Google Shape;2882;p33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3" name="Google Shape;2883;p33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4" name="Google Shape;2884;p33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5" name="Google Shape;2885;p33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6" name="Google Shape;2886;p33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7" name="Google Shape;2887;p33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8" name="Google Shape;2888;p33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9" name="Google Shape;2889;p33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0" name="Google Shape;2890;p33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1" name="Google Shape;2891;p33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92" name="Google Shape;2892;p33"/>
          <p:cNvGrpSpPr/>
          <p:nvPr/>
        </p:nvGrpSpPr>
        <p:grpSpPr>
          <a:xfrm>
            <a:off x="8066680" y="3468728"/>
            <a:ext cx="2227589" cy="1527191"/>
            <a:chOff x="5519300" y="372750"/>
            <a:chExt cx="1039375" cy="712575"/>
          </a:xfrm>
        </p:grpSpPr>
        <p:sp>
          <p:nvSpPr>
            <p:cNvPr id="2893" name="Google Shape;2893;p33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4" name="Google Shape;2894;p33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5" name="Google Shape;2895;p33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6" name="Google Shape;2896;p33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7" name="Google Shape;2897;p33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8" name="Google Shape;2898;p33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9" name="Google Shape;2899;p33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0" name="Google Shape;2900;p33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1" name="Google Shape;2901;p33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2" name="Google Shape;2902;p33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3" name="Google Shape;2903;p33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4" name="Google Shape;2904;p33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5" name="Google Shape;2905;p33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6" name="Google Shape;2906;p33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7" name="Google Shape;2907;p33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8" name="Google Shape;2908;p33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9" name="Google Shape;2909;p33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0" name="Google Shape;2910;p33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1" name="Google Shape;2911;p33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2" name="Google Shape;2912;p33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3" name="Google Shape;2913;p33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4" name="Google Shape;2914;p33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5" name="Google Shape;2915;p33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6" name="Google Shape;2916;p33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7" name="Google Shape;2917;p33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8" name="Google Shape;2918;p33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9" name="Google Shape;2919;p33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0" name="Google Shape;2920;p33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1" name="Google Shape;2921;p33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2" name="Google Shape;2922;p33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3" name="Google Shape;2923;p33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4" name="Google Shape;2924;p33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5" name="Google Shape;2925;p33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6" name="Google Shape;2926;p33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7" name="Google Shape;2927;p33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8" name="Google Shape;2928;p33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9" name="Google Shape;2929;p33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0" name="Google Shape;2930;p33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1" name="Google Shape;2931;p33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2" name="Google Shape;2932;p33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3" name="Google Shape;2933;p33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4" name="Google Shape;2934;p33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5" name="Google Shape;2935;p33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6" name="Google Shape;2936;p33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7" name="Google Shape;2937;p33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8" name="Google Shape;2938;p33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9" name="Google Shape;2939;p33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0" name="Google Shape;2940;p33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1" name="Google Shape;2941;p33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2" name="Google Shape;2942;p33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3" name="Google Shape;2943;p33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4" name="Google Shape;2944;p33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5" name="Google Shape;2945;p33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6" name="Google Shape;2946;p33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7" name="Google Shape;2947;p33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8" name="Google Shape;2948;p33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9" name="Google Shape;2949;p33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0" name="Google Shape;2950;p33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1" name="Google Shape;2951;p33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2" name="Google Shape;2952;p33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3" name="Google Shape;2953;p33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4" name="Google Shape;2954;p33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5" name="Google Shape;2955;p33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6" name="Google Shape;2956;p33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7" name="Google Shape;2957;p33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8" name="Google Shape;2958;p33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9" name="Google Shape;2959;p33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960" name="Google Shape;2960;p33"/>
          <p:cNvSpPr/>
          <p:nvPr/>
        </p:nvSpPr>
        <p:spPr>
          <a:xfrm rot="-5400000">
            <a:off x="-581151" y="-712325"/>
            <a:ext cx="1657800" cy="1657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61" name="Google Shape;2961;p33"/>
          <p:cNvSpPr/>
          <p:nvPr/>
        </p:nvSpPr>
        <p:spPr>
          <a:xfrm rot="-2158994">
            <a:off x="8445880" y="2488287"/>
            <a:ext cx="3063067" cy="3063067"/>
          </a:xfrm>
          <a:prstGeom prst="blockArc">
            <a:avLst>
              <a:gd name="adj1" fmla="val 5958233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8_1">
    <p:spTree>
      <p:nvGrpSpPr>
        <p:cNvPr id="1" name="Shape 2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3" name="Google Shape;2963;p34"/>
          <p:cNvSpPr/>
          <p:nvPr/>
        </p:nvSpPr>
        <p:spPr>
          <a:xfrm flipH="1">
            <a:off x="8270391" y="2279600"/>
            <a:ext cx="1812300" cy="1812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964" name="Google Shape;2964;p34"/>
          <p:cNvGrpSpPr/>
          <p:nvPr/>
        </p:nvGrpSpPr>
        <p:grpSpPr>
          <a:xfrm rot="5400000">
            <a:off x="7651004" y="3368691"/>
            <a:ext cx="2227589" cy="1527191"/>
            <a:chOff x="5519300" y="372750"/>
            <a:chExt cx="1039375" cy="712575"/>
          </a:xfrm>
        </p:grpSpPr>
        <p:sp>
          <p:nvSpPr>
            <p:cNvPr id="2965" name="Google Shape;2965;p34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6" name="Google Shape;2966;p34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7" name="Google Shape;2967;p34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8" name="Google Shape;2968;p34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9" name="Google Shape;2969;p34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0" name="Google Shape;2970;p34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1" name="Google Shape;2971;p34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2" name="Google Shape;2972;p34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3" name="Google Shape;2973;p34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4" name="Google Shape;2974;p34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5" name="Google Shape;2975;p34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6" name="Google Shape;2976;p34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7" name="Google Shape;2977;p34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8" name="Google Shape;2978;p34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9" name="Google Shape;2979;p34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0" name="Google Shape;2980;p34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1" name="Google Shape;2981;p34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2" name="Google Shape;2982;p34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3" name="Google Shape;2983;p34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4" name="Google Shape;2984;p34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5" name="Google Shape;2985;p34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6" name="Google Shape;2986;p34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7" name="Google Shape;2987;p34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8" name="Google Shape;2988;p34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9" name="Google Shape;2989;p34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0" name="Google Shape;2990;p34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1" name="Google Shape;2991;p34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2" name="Google Shape;2992;p34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3" name="Google Shape;2993;p34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4" name="Google Shape;2994;p34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5" name="Google Shape;2995;p34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6" name="Google Shape;2996;p34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7" name="Google Shape;2997;p34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8" name="Google Shape;2998;p34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9" name="Google Shape;2999;p34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0" name="Google Shape;3000;p34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1" name="Google Shape;3001;p34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2" name="Google Shape;3002;p34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3" name="Google Shape;3003;p34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4" name="Google Shape;3004;p34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5" name="Google Shape;3005;p34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6" name="Google Shape;3006;p34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7" name="Google Shape;3007;p34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8" name="Google Shape;3008;p34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9" name="Google Shape;3009;p34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0" name="Google Shape;3010;p34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1" name="Google Shape;3011;p34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2" name="Google Shape;3012;p34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3" name="Google Shape;3013;p34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4" name="Google Shape;3014;p34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5" name="Google Shape;3015;p34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6" name="Google Shape;3016;p34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7" name="Google Shape;3017;p34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34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9" name="Google Shape;3019;p34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0" name="Google Shape;3020;p34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1" name="Google Shape;3021;p34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2" name="Google Shape;3022;p34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3" name="Google Shape;3023;p34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4" name="Google Shape;3024;p34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5" name="Google Shape;3025;p34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6" name="Google Shape;3026;p34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7" name="Google Shape;3027;p34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8" name="Google Shape;3028;p34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9" name="Google Shape;3029;p34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0" name="Google Shape;3030;p34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1" name="Google Shape;3031;p34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032" name="Google Shape;3032;p34"/>
          <p:cNvGrpSpPr/>
          <p:nvPr/>
        </p:nvGrpSpPr>
        <p:grpSpPr>
          <a:xfrm rot="-5400000">
            <a:off x="-818942" y="1077257"/>
            <a:ext cx="2227588" cy="726522"/>
            <a:chOff x="3799000" y="1820400"/>
            <a:chExt cx="1039375" cy="338989"/>
          </a:xfrm>
        </p:grpSpPr>
        <p:sp>
          <p:nvSpPr>
            <p:cNvPr id="3033" name="Google Shape;3033;p34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4" name="Google Shape;3034;p34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5" name="Google Shape;3035;p34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6" name="Google Shape;3036;p34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7" name="Google Shape;3037;p34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8" name="Google Shape;3038;p34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9" name="Google Shape;3039;p34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0" name="Google Shape;3040;p34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1" name="Google Shape;3041;p34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2" name="Google Shape;3042;p34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3" name="Google Shape;3043;p34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4" name="Google Shape;3044;p34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5" name="Google Shape;3045;p34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6" name="Google Shape;3046;p34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7" name="Google Shape;3047;p34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8" name="Google Shape;3048;p34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9" name="Google Shape;3049;p34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0" name="Google Shape;3050;p34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1" name="Google Shape;3051;p34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2" name="Google Shape;3052;p34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3" name="Google Shape;3053;p34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4" name="Google Shape;3054;p34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5" name="Google Shape;3055;p34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6" name="Google Shape;3056;p34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7" name="Google Shape;3057;p34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8" name="Google Shape;3058;p34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9" name="Google Shape;3059;p34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0" name="Google Shape;3060;p34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1" name="Google Shape;3061;p34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2" name="Google Shape;3062;p34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3" name="Google Shape;3063;p34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4" name="Google Shape;3064;p34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5" name="Google Shape;3065;p34"/>
            <p:cNvSpPr/>
            <p:nvPr/>
          </p:nvSpPr>
          <p:spPr>
            <a:xfrm>
              <a:off x="3799000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6" name="Google Shape;3066;p34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7" name="Google Shape;3067;p34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8" name="Google Shape;3068;p34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069" name="Google Shape;3069;p34"/>
          <p:cNvSpPr/>
          <p:nvPr/>
        </p:nvSpPr>
        <p:spPr>
          <a:xfrm flipH="1">
            <a:off x="-1058342" y="3902385"/>
            <a:ext cx="2574600" cy="2574600"/>
          </a:xfrm>
          <a:prstGeom prst="blockArc">
            <a:avLst>
              <a:gd name="adj1" fmla="val 5958233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070" name="Google Shape;307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0850" y="3694589"/>
            <a:ext cx="1306575" cy="136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1" name="Google Shape;3071;p34"/>
          <p:cNvSpPr/>
          <p:nvPr/>
        </p:nvSpPr>
        <p:spPr>
          <a:xfrm rot="5400000" flipH="1">
            <a:off x="-383111" y="-1285175"/>
            <a:ext cx="2033700" cy="2033700"/>
          </a:xfrm>
          <a:prstGeom prst="blockArc">
            <a:avLst>
              <a:gd name="adj1" fmla="val 5958233"/>
              <a:gd name="adj2" fmla="val 16931427"/>
              <a:gd name="adj3" fmla="val 1990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72" name="Google Shape;3072;p34"/>
          <p:cNvSpPr/>
          <p:nvPr/>
        </p:nvSpPr>
        <p:spPr>
          <a:xfrm flipH="1">
            <a:off x="-87012" y="-979068"/>
            <a:ext cx="1654500" cy="1655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073" name="Google Shape;307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4494" y="748521"/>
            <a:ext cx="1013918" cy="726975"/>
          </a:xfrm>
          <a:prstGeom prst="rect">
            <a:avLst/>
          </a:prstGeom>
          <a:noFill/>
          <a:ln>
            <a:noFill/>
          </a:ln>
        </p:spPr>
      </p:pic>
      <p:sp>
        <p:nvSpPr>
          <p:cNvPr id="3074" name="Google Shape;3074;p34"/>
          <p:cNvSpPr/>
          <p:nvPr/>
        </p:nvSpPr>
        <p:spPr>
          <a:xfrm rot="-5400000" flipH="1">
            <a:off x="6829239" y="4604100"/>
            <a:ext cx="2033700" cy="2033700"/>
          </a:xfrm>
          <a:prstGeom prst="blockArc">
            <a:avLst>
              <a:gd name="adj1" fmla="val 5958233"/>
              <a:gd name="adj2" fmla="val 16931427"/>
              <a:gd name="adj3" fmla="val 1990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75" name="Google Shape;3075;p34"/>
          <p:cNvSpPr/>
          <p:nvPr/>
        </p:nvSpPr>
        <p:spPr>
          <a:xfrm rot="10800000" flipH="1">
            <a:off x="6912341" y="4676592"/>
            <a:ext cx="1654500" cy="1655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076" name="Google Shape;307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7494" y="4676596"/>
            <a:ext cx="1013918" cy="7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7" name="Google Shape;30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08956" y="2685121"/>
            <a:ext cx="1013918" cy="72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8" name="Google Shape;307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2166" y="-427950"/>
            <a:ext cx="1217532" cy="872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4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76" name="Google Shape;276;p4"/>
          <p:cNvGrpSpPr/>
          <p:nvPr/>
        </p:nvGrpSpPr>
        <p:grpSpPr>
          <a:xfrm rot="-5400000" flipH="1">
            <a:off x="7821325" y="679905"/>
            <a:ext cx="2227588" cy="726522"/>
            <a:chOff x="3799000" y="1820400"/>
            <a:chExt cx="1039375" cy="338989"/>
          </a:xfrm>
        </p:grpSpPr>
        <p:sp>
          <p:nvSpPr>
            <p:cNvPr id="277" name="Google Shape;277;p4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4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4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4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4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4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4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4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12" name="Google Shape;312;p4"/>
          <p:cNvGrpSpPr/>
          <p:nvPr/>
        </p:nvGrpSpPr>
        <p:grpSpPr>
          <a:xfrm flipH="1">
            <a:off x="-1654513" y="2869728"/>
            <a:ext cx="2227589" cy="1527191"/>
            <a:chOff x="5519300" y="372750"/>
            <a:chExt cx="1039375" cy="712575"/>
          </a:xfrm>
        </p:grpSpPr>
        <p:sp>
          <p:nvSpPr>
            <p:cNvPr id="313" name="Google Shape;313;p4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4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4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4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4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4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4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4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4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4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4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4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4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4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4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4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4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4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4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4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4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4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4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4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4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4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4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4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4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4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4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4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4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56;p4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4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4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4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4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4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4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4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4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4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4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4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4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4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4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4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4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4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4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4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4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77;p4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78;p4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79;p4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80" name="Google Shape;380;p4"/>
          <p:cNvSpPr/>
          <p:nvPr/>
        </p:nvSpPr>
        <p:spPr>
          <a:xfrm rot="899876" flipH="1">
            <a:off x="-1364959" y="4184160"/>
            <a:ext cx="2180581" cy="2180581"/>
          </a:xfrm>
          <a:prstGeom prst="blockArc">
            <a:avLst>
              <a:gd name="adj1" fmla="val 10010889"/>
              <a:gd name="adj2" fmla="val 18123158"/>
              <a:gd name="adj3" fmla="val 2994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1" name="Google Shape;381;p4"/>
          <p:cNvSpPr/>
          <p:nvPr/>
        </p:nvSpPr>
        <p:spPr>
          <a:xfrm flipH="1">
            <a:off x="-850779" y="4573892"/>
            <a:ext cx="1658700" cy="1659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2" name="Google Shape;382;p4"/>
          <p:cNvSpPr/>
          <p:nvPr/>
        </p:nvSpPr>
        <p:spPr>
          <a:xfrm>
            <a:off x="8681330" y="1443900"/>
            <a:ext cx="2670600" cy="2670600"/>
          </a:xfrm>
          <a:prstGeom prst="blockArc">
            <a:avLst>
              <a:gd name="adj1" fmla="val 5318277"/>
              <a:gd name="adj2" fmla="val 17376266"/>
              <a:gd name="adj3" fmla="val 8497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383;p4"/>
          <p:cNvSpPr/>
          <p:nvPr/>
        </p:nvSpPr>
        <p:spPr>
          <a:xfrm>
            <a:off x="8776832" y="1556676"/>
            <a:ext cx="1958400" cy="1959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4" name="Google Shape;384;p4"/>
          <p:cNvSpPr/>
          <p:nvPr/>
        </p:nvSpPr>
        <p:spPr>
          <a:xfrm rot="3508339" flipH="1">
            <a:off x="-1727887" y="-2075610"/>
            <a:ext cx="2906424" cy="2906424"/>
          </a:xfrm>
          <a:prstGeom prst="blockArc">
            <a:avLst>
              <a:gd name="adj1" fmla="val 5318277"/>
              <a:gd name="adj2" fmla="val 17556576"/>
              <a:gd name="adj3" fmla="val 1575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5"/>
          <p:cNvSpPr txBox="1">
            <a:spLocks noGrp="1"/>
          </p:cNvSpPr>
          <p:nvPr>
            <p:ph type="title" idx="2"/>
          </p:nvPr>
        </p:nvSpPr>
        <p:spPr>
          <a:xfrm>
            <a:off x="1762697" y="2785700"/>
            <a:ext cx="2304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8" name="Google Shape;388;p5"/>
          <p:cNvSpPr txBox="1">
            <a:spLocks noGrp="1"/>
          </p:cNvSpPr>
          <p:nvPr>
            <p:ph type="subTitle" idx="1"/>
          </p:nvPr>
        </p:nvSpPr>
        <p:spPr>
          <a:xfrm>
            <a:off x="1764947" y="3215250"/>
            <a:ext cx="2299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5"/>
          <p:cNvSpPr txBox="1">
            <a:spLocks noGrp="1"/>
          </p:cNvSpPr>
          <p:nvPr>
            <p:ph type="title" idx="3"/>
          </p:nvPr>
        </p:nvSpPr>
        <p:spPr>
          <a:xfrm>
            <a:off x="5077003" y="2785700"/>
            <a:ext cx="2304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90" name="Google Shape;390;p5"/>
          <p:cNvSpPr txBox="1">
            <a:spLocks noGrp="1"/>
          </p:cNvSpPr>
          <p:nvPr>
            <p:ph type="subTitle" idx="4"/>
          </p:nvPr>
        </p:nvSpPr>
        <p:spPr>
          <a:xfrm>
            <a:off x="5079253" y="3215250"/>
            <a:ext cx="2299800" cy="104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91" name="Google Shape;391;p5"/>
          <p:cNvGrpSpPr/>
          <p:nvPr/>
        </p:nvGrpSpPr>
        <p:grpSpPr>
          <a:xfrm rot="5400000">
            <a:off x="-809808" y="679905"/>
            <a:ext cx="2227588" cy="726522"/>
            <a:chOff x="3799000" y="1820400"/>
            <a:chExt cx="1039375" cy="338989"/>
          </a:xfrm>
        </p:grpSpPr>
        <p:sp>
          <p:nvSpPr>
            <p:cNvPr id="392" name="Google Shape;392;p5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5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5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5;p5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5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2" name="Google Shape;402;p5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3" name="Google Shape;403;p5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4" name="Google Shape;404;p5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5" name="Google Shape;405;p5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6" name="Google Shape;406;p5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7" name="Google Shape;407;p5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8" name="Google Shape;408;p5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9" name="Google Shape;409;p5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5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1" name="Google Shape;411;p5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2" name="Google Shape;412;p5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3" name="Google Shape;413;p5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4" name="Google Shape;414;p5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5" name="Google Shape;415;p5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6" name="Google Shape;416;p5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7" name="Google Shape;417;p5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8" name="Google Shape;418;p5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9" name="Google Shape;419;p5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0" name="Google Shape;420;p5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1" name="Google Shape;421;p5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422;p5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423;p5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4" name="Google Shape;424;p5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5" name="Google Shape;425;p5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6" name="Google Shape;426;p5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27" name="Google Shape;427;p5"/>
          <p:cNvGrpSpPr/>
          <p:nvPr/>
        </p:nvGrpSpPr>
        <p:grpSpPr>
          <a:xfrm>
            <a:off x="8402730" y="2587316"/>
            <a:ext cx="2227589" cy="1527191"/>
            <a:chOff x="5519300" y="372750"/>
            <a:chExt cx="1039375" cy="712575"/>
          </a:xfrm>
        </p:grpSpPr>
        <p:sp>
          <p:nvSpPr>
            <p:cNvPr id="428" name="Google Shape;428;p5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" name="Google Shape;429;p5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" name="Google Shape;430;p5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431;p5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432;p5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433;p5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5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5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5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5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" name="Google Shape;438;p5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" name="Google Shape;439;p5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5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5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5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5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5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5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5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5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5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5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5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5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5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5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5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5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5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5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5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5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5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5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5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5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5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5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5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5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5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5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5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5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5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5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5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5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5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5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" name="Google Shape;478;p5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5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" name="Google Shape;480;p5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" name="Google Shape;481;p5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" name="Google Shape;482;p5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" name="Google Shape;483;p5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" name="Google Shape;484;p5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" name="Google Shape;485;p5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" name="Google Shape;486;p5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" name="Google Shape;487;p5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" name="Google Shape;488;p5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" name="Google Shape;489;p5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0" name="Google Shape;490;p5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1" name="Google Shape;491;p5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2" name="Google Shape;492;p5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3" name="Google Shape;493;p5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4" name="Google Shape;494;p5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95" name="Google Shape;495;p5"/>
          <p:cNvSpPr/>
          <p:nvPr/>
        </p:nvSpPr>
        <p:spPr>
          <a:xfrm rot="-899876">
            <a:off x="8160183" y="3901748"/>
            <a:ext cx="2180581" cy="2180581"/>
          </a:xfrm>
          <a:prstGeom prst="blockArc">
            <a:avLst>
              <a:gd name="adj1" fmla="val 10010889"/>
              <a:gd name="adj2" fmla="val 18123158"/>
              <a:gd name="adj3" fmla="val 2994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6" name="Google Shape;496;p5"/>
          <p:cNvSpPr/>
          <p:nvPr/>
        </p:nvSpPr>
        <p:spPr>
          <a:xfrm>
            <a:off x="8167884" y="4291480"/>
            <a:ext cx="1658700" cy="1659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7" name="Google Shape;497;p5"/>
          <p:cNvSpPr/>
          <p:nvPr/>
        </p:nvSpPr>
        <p:spPr>
          <a:xfrm flipH="1">
            <a:off x="-1514400" y="959725"/>
            <a:ext cx="2670600" cy="2670600"/>
          </a:xfrm>
          <a:prstGeom prst="blockArc">
            <a:avLst>
              <a:gd name="adj1" fmla="val 5318277"/>
              <a:gd name="adj2" fmla="val 17376266"/>
              <a:gd name="adj3" fmla="val 8497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98" name="Google Shape;498;p5"/>
          <p:cNvSpPr/>
          <p:nvPr/>
        </p:nvSpPr>
        <p:spPr>
          <a:xfrm flipH="1">
            <a:off x="-897702" y="1072501"/>
            <a:ext cx="1958400" cy="1959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99" name="Google Shape;49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49074" y="3095000"/>
            <a:ext cx="1096325" cy="786076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5"/>
          <p:cNvSpPr/>
          <p:nvPr/>
        </p:nvSpPr>
        <p:spPr>
          <a:xfrm rot="-3508339">
            <a:off x="7349568" y="-1357485"/>
            <a:ext cx="2906424" cy="2906424"/>
          </a:xfrm>
          <a:prstGeom prst="blockArc">
            <a:avLst>
              <a:gd name="adj1" fmla="val 5318277"/>
              <a:gd name="adj2" fmla="val 17556576"/>
              <a:gd name="adj3" fmla="val 1575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7"/>
          <p:cNvSpPr txBox="1">
            <a:spLocks noGrp="1"/>
          </p:cNvSpPr>
          <p:nvPr>
            <p:ph type="title"/>
          </p:nvPr>
        </p:nvSpPr>
        <p:spPr>
          <a:xfrm>
            <a:off x="1121150" y="1116775"/>
            <a:ext cx="3807900" cy="73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7"/>
          <p:cNvSpPr txBox="1">
            <a:spLocks noGrp="1"/>
          </p:cNvSpPr>
          <p:nvPr>
            <p:ph type="body" idx="1"/>
          </p:nvPr>
        </p:nvSpPr>
        <p:spPr>
          <a:xfrm>
            <a:off x="1121150" y="1923119"/>
            <a:ext cx="3807900" cy="21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spcBef>
                <a:spcPts val="0"/>
              </a:spcBef>
              <a:spcAft>
                <a:spcPts val="0"/>
              </a:spcAft>
              <a:buSzPts val="1000"/>
              <a:buFont typeface="Open Sans Medium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Font typeface="Open Sans Medium"/>
              <a:buChar char="■"/>
              <a:defRPr/>
            </a:lvl9pPr>
          </a:lstStyle>
          <a:p>
            <a:endParaRPr/>
          </a:p>
        </p:txBody>
      </p:sp>
      <p:sp>
        <p:nvSpPr>
          <p:cNvPr id="565" name="Google Shape;565;p7"/>
          <p:cNvSpPr/>
          <p:nvPr/>
        </p:nvSpPr>
        <p:spPr>
          <a:xfrm rot="-8909883">
            <a:off x="7380555" y="-922593"/>
            <a:ext cx="2453841" cy="2453841"/>
          </a:xfrm>
          <a:prstGeom prst="blockArc">
            <a:avLst>
              <a:gd name="adj1" fmla="val 10800000"/>
              <a:gd name="adj2" fmla="val 567723"/>
              <a:gd name="adj3" fmla="val 11413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66" name="Google Shape;566;p7"/>
          <p:cNvSpPr/>
          <p:nvPr/>
        </p:nvSpPr>
        <p:spPr>
          <a:xfrm>
            <a:off x="7130050" y="-541850"/>
            <a:ext cx="1759500" cy="17598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67" name="Google Shape;567;p7"/>
          <p:cNvGrpSpPr/>
          <p:nvPr/>
        </p:nvGrpSpPr>
        <p:grpSpPr>
          <a:xfrm flipH="1">
            <a:off x="6696355" y="334491"/>
            <a:ext cx="2227589" cy="1527191"/>
            <a:chOff x="5519300" y="372750"/>
            <a:chExt cx="1039375" cy="712575"/>
          </a:xfrm>
        </p:grpSpPr>
        <p:sp>
          <p:nvSpPr>
            <p:cNvPr id="568" name="Google Shape;568;p7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9" name="Google Shape;569;p7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0" name="Google Shape;570;p7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2" name="Google Shape;572;p7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3" name="Google Shape;573;p7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8" name="Google Shape;578;p7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9" name="Google Shape;579;p7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4" name="Google Shape;584;p7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5" name="Google Shape;585;p7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6" name="Google Shape;586;p7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7" name="Google Shape;587;p7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2" name="Google Shape;592;p7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3" name="Google Shape;593;p7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4" name="Google Shape;594;p7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5" name="Google Shape;595;p7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6" name="Google Shape;596;p7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7" name="Google Shape;597;p7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8" name="Google Shape;598;p7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9" name="Google Shape;599;p7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0" name="Google Shape;600;p7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1" name="Google Shape;601;p7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2" name="Google Shape;602;p7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3" name="Google Shape;603;p7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4" name="Google Shape;604;p7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5" name="Google Shape;605;p7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6" name="Google Shape;606;p7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607;p7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608;p7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609;p7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0" name="Google Shape;610;p7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1" name="Google Shape;611;p7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2" name="Google Shape;612;p7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3" name="Google Shape;613;p7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614;p7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7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7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7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7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9" name="Google Shape;619;p7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0" name="Google Shape;620;p7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1" name="Google Shape;621;p7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7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3" name="Google Shape;623;p7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4" name="Google Shape;624;p7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5" name="Google Shape;625;p7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7" name="Google Shape;627;p7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8" name="Google Shape;628;p7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0" name="Google Shape;630;p7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1" name="Google Shape;631;p7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2" name="Google Shape;632;p7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3" name="Google Shape;633;p7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35" name="Google Shape;635;p7"/>
          <p:cNvGrpSpPr/>
          <p:nvPr/>
        </p:nvGrpSpPr>
        <p:grpSpPr>
          <a:xfrm>
            <a:off x="107678" y="-187590"/>
            <a:ext cx="2227589" cy="726958"/>
            <a:chOff x="6972150" y="711750"/>
            <a:chExt cx="1039375" cy="339193"/>
          </a:xfrm>
        </p:grpSpPr>
        <p:sp>
          <p:nvSpPr>
            <p:cNvPr id="636" name="Google Shape;636;p7"/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7" name="Google Shape;637;p7"/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8" name="Google Shape;638;p7"/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9" name="Google Shape;639;p7"/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0" name="Google Shape;640;p7"/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1" name="Google Shape;641;p7"/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2" name="Google Shape;642;p7"/>
            <p:cNvSpPr/>
            <p:nvPr/>
          </p:nvSpPr>
          <p:spPr>
            <a:xfrm>
              <a:off x="6972150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3" name="Google Shape;643;p7"/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4" name="Google Shape;644;p7"/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5" name="Google Shape;645;p7"/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6" name="Google Shape;646;p7"/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7" name="Google Shape;647;p7"/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8" name="Google Shape;648;p7"/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9" name="Google Shape;649;p7"/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0" name="Google Shape;650;p7"/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1" name="Google Shape;651;p7"/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2" name="Google Shape;652;p7"/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3" name="Google Shape;653;p7"/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4" name="Google Shape;654;p7"/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5" name="Google Shape;655;p7"/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6" name="Google Shape;656;p7"/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7" name="Google Shape;657;p7"/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" name="Google Shape;658;p7"/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9" name="Google Shape;659;p7"/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0" name="Google Shape;660;p7"/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1" name="Google Shape;661;p7"/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2" name="Google Shape;662;p7"/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3" name="Google Shape;663;p7"/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4" name="Google Shape;664;p7"/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5" name="Google Shape;665;p7"/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6" name="Google Shape;666;p7"/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7" name="Google Shape;667;p7"/>
            <p:cNvSpPr/>
            <p:nvPr/>
          </p:nvSpPr>
          <p:spPr>
            <a:xfrm>
              <a:off x="6972150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68" name="Google Shape;668;p7"/>
          <p:cNvSpPr/>
          <p:nvPr/>
        </p:nvSpPr>
        <p:spPr>
          <a:xfrm>
            <a:off x="-624140" y="-419150"/>
            <a:ext cx="1527000" cy="1527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69" name="Google Shape;669;p7"/>
          <p:cNvSpPr/>
          <p:nvPr/>
        </p:nvSpPr>
        <p:spPr>
          <a:xfrm rot="372611">
            <a:off x="5475589" y="4165080"/>
            <a:ext cx="2204738" cy="2204738"/>
          </a:xfrm>
          <a:prstGeom prst="blockArc">
            <a:avLst>
              <a:gd name="adj1" fmla="val 9398892"/>
              <a:gd name="adj2" fmla="val 534609"/>
              <a:gd name="adj3" fmla="val 19679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70" name="Google Shape;670;p7"/>
          <p:cNvGrpSpPr/>
          <p:nvPr/>
        </p:nvGrpSpPr>
        <p:grpSpPr>
          <a:xfrm>
            <a:off x="5832004" y="3999491"/>
            <a:ext cx="2227588" cy="726522"/>
            <a:chOff x="3620725" y="372750"/>
            <a:chExt cx="1039375" cy="338989"/>
          </a:xfrm>
        </p:grpSpPr>
        <p:sp>
          <p:nvSpPr>
            <p:cNvPr id="671" name="Google Shape;671;p7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2" name="Google Shape;672;p7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7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4" name="Google Shape;674;p7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5" name="Google Shape;675;p7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7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7" name="Google Shape;677;p7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8" name="Google Shape;678;p7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9" name="Google Shape;679;p7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0" name="Google Shape;680;p7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7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7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7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7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7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7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7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7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7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0" name="Google Shape;690;p7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1" name="Google Shape;691;p7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2" name="Google Shape;692;p7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3" name="Google Shape;693;p7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4" name="Google Shape;694;p7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5" name="Google Shape;695;p7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6" name="Google Shape;696;p7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7" name="Google Shape;697;p7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8" name="Google Shape;698;p7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9" name="Google Shape;699;p7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0" name="Google Shape;700;p7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1" name="Google Shape;701;p7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2" name="Google Shape;702;p7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3" name="Google Shape;703;p7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4" name="Google Shape;704;p7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7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6" name="Google Shape;706;p7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707;p7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9"/>
          <p:cNvSpPr txBox="1">
            <a:spLocks noGrp="1"/>
          </p:cNvSpPr>
          <p:nvPr>
            <p:ph type="title"/>
          </p:nvPr>
        </p:nvSpPr>
        <p:spPr>
          <a:xfrm>
            <a:off x="2029075" y="2490350"/>
            <a:ext cx="50859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84" name="Google Shape;784;p9"/>
          <p:cNvSpPr txBox="1">
            <a:spLocks noGrp="1"/>
          </p:cNvSpPr>
          <p:nvPr>
            <p:ph type="subTitle" idx="1"/>
          </p:nvPr>
        </p:nvSpPr>
        <p:spPr>
          <a:xfrm>
            <a:off x="2029075" y="3269253"/>
            <a:ext cx="5085900" cy="12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785" name="Google Shape;785;p9"/>
          <p:cNvSpPr/>
          <p:nvPr/>
        </p:nvSpPr>
        <p:spPr>
          <a:xfrm rot="-4819752">
            <a:off x="8205757" y="1265550"/>
            <a:ext cx="1585836" cy="1585836"/>
          </a:xfrm>
          <a:prstGeom prst="blockArc">
            <a:avLst>
              <a:gd name="adj1" fmla="val 5958233"/>
              <a:gd name="adj2" fmla="val 2559931"/>
              <a:gd name="adj3" fmla="val 22508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6" name="Google Shape;786;p9"/>
          <p:cNvSpPr/>
          <p:nvPr/>
        </p:nvSpPr>
        <p:spPr>
          <a:xfrm rot="-7433688">
            <a:off x="-962871" y="-1484464"/>
            <a:ext cx="3935124" cy="3935124"/>
          </a:xfrm>
          <a:prstGeom prst="blockArc">
            <a:avLst>
              <a:gd name="adj1" fmla="val 5958233"/>
              <a:gd name="adj2" fmla="val 20136020"/>
              <a:gd name="adj3" fmla="val 1680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7" name="Google Shape;787;p9"/>
          <p:cNvSpPr/>
          <p:nvPr/>
        </p:nvSpPr>
        <p:spPr>
          <a:xfrm rot="-6824316">
            <a:off x="5408227" y="4758274"/>
            <a:ext cx="1270604" cy="1271153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13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13"/>
          <p:cNvSpPr txBox="1">
            <a:spLocks noGrp="1"/>
          </p:cNvSpPr>
          <p:nvPr>
            <p:ph type="title" idx="2"/>
          </p:nvPr>
        </p:nvSpPr>
        <p:spPr>
          <a:xfrm>
            <a:off x="2131850" y="1707300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19" name="Google Shape;919;p13"/>
          <p:cNvSpPr txBox="1">
            <a:spLocks noGrp="1"/>
          </p:cNvSpPr>
          <p:nvPr>
            <p:ph type="subTitle" idx="1"/>
          </p:nvPr>
        </p:nvSpPr>
        <p:spPr>
          <a:xfrm>
            <a:off x="2131850" y="2129781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0" name="Google Shape;920;p13"/>
          <p:cNvSpPr txBox="1">
            <a:spLocks noGrp="1"/>
          </p:cNvSpPr>
          <p:nvPr>
            <p:ph type="title" idx="3"/>
          </p:nvPr>
        </p:nvSpPr>
        <p:spPr>
          <a:xfrm>
            <a:off x="5792350" y="1707300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1" name="Google Shape;921;p13"/>
          <p:cNvSpPr txBox="1">
            <a:spLocks noGrp="1"/>
          </p:cNvSpPr>
          <p:nvPr>
            <p:ph type="subTitle" idx="4"/>
          </p:nvPr>
        </p:nvSpPr>
        <p:spPr>
          <a:xfrm>
            <a:off x="5792350" y="2129781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2" name="Google Shape;922;p13"/>
          <p:cNvSpPr txBox="1">
            <a:spLocks noGrp="1"/>
          </p:cNvSpPr>
          <p:nvPr>
            <p:ph type="title" idx="5"/>
          </p:nvPr>
        </p:nvSpPr>
        <p:spPr>
          <a:xfrm>
            <a:off x="2131850" y="2954144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3" name="Google Shape;923;p13"/>
          <p:cNvSpPr txBox="1">
            <a:spLocks noGrp="1"/>
          </p:cNvSpPr>
          <p:nvPr>
            <p:ph type="subTitle" idx="6"/>
          </p:nvPr>
        </p:nvSpPr>
        <p:spPr>
          <a:xfrm>
            <a:off x="2131850" y="3376625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4" name="Google Shape;924;p13"/>
          <p:cNvSpPr txBox="1">
            <a:spLocks noGrp="1"/>
          </p:cNvSpPr>
          <p:nvPr>
            <p:ph type="title" idx="7"/>
          </p:nvPr>
        </p:nvSpPr>
        <p:spPr>
          <a:xfrm>
            <a:off x="5792350" y="2954144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925" name="Google Shape;925;p13"/>
          <p:cNvSpPr txBox="1">
            <a:spLocks noGrp="1"/>
          </p:cNvSpPr>
          <p:nvPr>
            <p:ph type="subTitle" idx="8"/>
          </p:nvPr>
        </p:nvSpPr>
        <p:spPr>
          <a:xfrm>
            <a:off x="5792350" y="3376626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6" name="Google Shape;926;p13"/>
          <p:cNvSpPr txBox="1">
            <a:spLocks noGrp="1"/>
          </p:cNvSpPr>
          <p:nvPr>
            <p:ph type="title" idx="9" hasCustomPrompt="1"/>
          </p:nvPr>
        </p:nvSpPr>
        <p:spPr>
          <a:xfrm>
            <a:off x="1242350" y="1951588"/>
            <a:ext cx="813300" cy="4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7" name="Google Shape;927;p13"/>
          <p:cNvSpPr txBox="1">
            <a:spLocks noGrp="1"/>
          </p:cNvSpPr>
          <p:nvPr>
            <p:ph type="title" idx="13" hasCustomPrompt="1"/>
          </p:nvPr>
        </p:nvSpPr>
        <p:spPr>
          <a:xfrm>
            <a:off x="1242050" y="3235750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8" name="Google Shape;928;p13"/>
          <p:cNvSpPr txBox="1">
            <a:spLocks noGrp="1"/>
          </p:cNvSpPr>
          <p:nvPr>
            <p:ph type="title" idx="14" hasCustomPrompt="1"/>
          </p:nvPr>
        </p:nvSpPr>
        <p:spPr>
          <a:xfrm>
            <a:off x="4902258" y="1949763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9" name="Google Shape;929;p13"/>
          <p:cNvSpPr txBox="1">
            <a:spLocks noGrp="1"/>
          </p:cNvSpPr>
          <p:nvPr>
            <p:ph type="title" idx="15" hasCustomPrompt="1"/>
          </p:nvPr>
        </p:nvSpPr>
        <p:spPr>
          <a:xfrm>
            <a:off x="4902258" y="3238663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4800"/>
              <a:buNone/>
              <a:defRPr sz="48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930" name="Google Shape;930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1537325" y="3653261"/>
            <a:ext cx="2885125" cy="192148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31" name="Google Shape;931;p13"/>
          <p:cNvGrpSpPr/>
          <p:nvPr/>
        </p:nvGrpSpPr>
        <p:grpSpPr>
          <a:xfrm rot="5400000">
            <a:off x="-1082747" y="1310115"/>
            <a:ext cx="2227588" cy="726522"/>
            <a:chOff x="3857800" y="1143286"/>
            <a:chExt cx="1039375" cy="338989"/>
          </a:xfrm>
        </p:grpSpPr>
        <p:sp>
          <p:nvSpPr>
            <p:cNvPr id="932" name="Google Shape;932;p13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3" name="Google Shape;933;p13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4" name="Google Shape;934;p13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5" name="Google Shape;935;p13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6" name="Google Shape;936;p13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7" name="Google Shape;937;p13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8" name="Google Shape;938;p13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9" name="Google Shape;939;p13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940;p13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1" name="Google Shape;941;p13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2" name="Google Shape;942;p13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3" name="Google Shape;943;p13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4" name="Google Shape;944;p13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5" name="Google Shape;945;p13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6" name="Google Shape;946;p13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7" name="Google Shape;947;p13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8" name="Google Shape;948;p13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9" name="Google Shape;949;p13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0" name="Google Shape;950;p13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1" name="Google Shape;951;p13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2" name="Google Shape;952;p13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3" name="Google Shape;953;p13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4" name="Google Shape;954;p13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5" name="Google Shape;955;p13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6" name="Google Shape;956;p13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7" name="Google Shape;957;p13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8" name="Google Shape;958;p13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9" name="Google Shape;959;p13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0" name="Google Shape;960;p13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1" name="Google Shape;961;p13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62" name="Google Shape;962;p13"/>
          <p:cNvGrpSpPr/>
          <p:nvPr/>
        </p:nvGrpSpPr>
        <p:grpSpPr>
          <a:xfrm flipH="1">
            <a:off x="8430779" y="791666"/>
            <a:ext cx="2227588" cy="726522"/>
            <a:chOff x="3620725" y="372750"/>
            <a:chExt cx="1039375" cy="338989"/>
          </a:xfrm>
        </p:grpSpPr>
        <p:sp>
          <p:nvSpPr>
            <p:cNvPr id="963" name="Google Shape;963;p13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4" name="Google Shape;964;p13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5" name="Google Shape;965;p13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6" name="Google Shape;966;p13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7" name="Google Shape;967;p13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8" name="Google Shape;968;p13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" name="Google Shape;969;p13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" name="Google Shape;970;p13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" name="Google Shape;971;p13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" name="Google Shape;972;p13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" name="Google Shape;973;p13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" name="Google Shape;974;p13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" name="Google Shape;975;p13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" name="Google Shape;976;p13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" name="Google Shape;977;p13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" name="Google Shape;978;p13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" name="Google Shape;979;p13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0" name="Google Shape;980;p13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1" name="Google Shape;981;p13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2" name="Google Shape;982;p13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3" name="Google Shape;983;p13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4" name="Google Shape;984;p13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5" name="Google Shape;985;p13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6" name="Google Shape;986;p13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7" name="Google Shape;987;p13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8" name="Google Shape;988;p13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9" name="Google Shape;989;p13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0" name="Google Shape;990;p13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1" name="Google Shape;991;p13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2" name="Google Shape;992;p13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3" name="Google Shape;993;p13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4" name="Google Shape;994;p13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5" name="Google Shape;995;p13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96" name="Google Shape;996;p13"/>
          <p:cNvSpPr/>
          <p:nvPr/>
        </p:nvSpPr>
        <p:spPr>
          <a:xfrm rot="8403335">
            <a:off x="-394847" y="-476389"/>
            <a:ext cx="1410650" cy="1410650"/>
          </a:xfrm>
          <a:prstGeom prst="blockArc">
            <a:avLst>
              <a:gd name="adj1" fmla="val 10800000"/>
              <a:gd name="adj2" fmla="val 138617"/>
              <a:gd name="adj3" fmla="val 21120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97" name="Google Shape;997;p13"/>
          <p:cNvSpPr/>
          <p:nvPr/>
        </p:nvSpPr>
        <p:spPr>
          <a:xfrm>
            <a:off x="-395376" y="-217925"/>
            <a:ext cx="1331400" cy="1331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98" name="Google Shape;998;p13"/>
          <p:cNvGrpSpPr/>
          <p:nvPr/>
        </p:nvGrpSpPr>
        <p:grpSpPr>
          <a:xfrm>
            <a:off x="7753454" y="-41534"/>
            <a:ext cx="2227588" cy="726522"/>
            <a:chOff x="3620725" y="372750"/>
            <a:chExt cx="1039375" cy="338989"/>
          </a:xfrm>
        </p:grpSpPr>
        <p:sp>
          <p:nvSpPr>
            <p:cNvPr id="999" name="Google Shape;999;p13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0" name="Google Shape;1000;p13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1" name="Google Shape;1001;p13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2" name="Google Shape;1002;p13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3" name="Google Shape;1003;p13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4" name="Google Shape;1004;p13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5" name="Google Shape;1005;p13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6" name="Google Shape;1006;p13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7" name="Google Shape;1007;p13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8" name="Google Shape;1008;p13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9" name="Google Shape;1009;p13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0" name="Google Shape;1010;p13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1" name="Google Shape;1011;p13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2" name="Google Shape;1012;p13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3" name="Google Shape;1013;p13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4" name="Google Shape;1014;p13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5" name="Google Shape;1015;p13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6" name="Google Shape;1016;p13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7" name="Google Shape;1017;p13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8" name="Google Shape;1018;p13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9" name="Google Shape;1019;p13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0" name="Google Shape;1020;p13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1" name="Google Shape;1021;p13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2" name="Google Shape;1022;p13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3" name="Google Shape;1023;p13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4" name="Google Shape;1024;p13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5" name="Google Shape;1025;p13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6" name="Google Shape;1026;p13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7" name="Google Shape;1027;p13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8" name="Google Shape;1028;p13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9" name="Google Shape;1029;p13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0" name="Google Shape;1030;p13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1" name="Google Shape;1031;p13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2" name="Google Shape;1032;p13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3" name="Google Shape;1033;p13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4" name="Google Shape;1034;p13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5" name="Google Shape;1035;p13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036" name="Google Shape;10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850" y="3899975"/>
            <a:ext cx="1041075" cy="1090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37" name="Google Shape;1037;p13"/>
          <p:cNvGrpSpPr/>
          <p:nvPr/>
        </p:nvGrpSpPr>
        <p:grpSpPr>
          <a:xfrm>
            <a:off x="782362" y="4049869"/>
            <a:ext cx="317072" cy="126020"/>
            <a:chOff x="4481802" y="1143286"/>
            <a:chExt cx="147943" cy="58800"/>
          </a:xfrm>
        </p:grpSpPr>
        <p:sp>
          <p:nvSpPr>
            <p:cNvPr id="1038" name="Google Shape;1038;p13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9" name="Google Shape;1039;p13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40" name="Google Shape;1040;p13"/>
          <p:cNvGrpSpPr/>
          <p:nvPr/>
        </p:nvGrpSpPr>
        <p:grpSpPr>
          <a:xfrm>
            <a:off x="4850553" y="4656385"/>
            <a:ext cx="2227589" cy="726958"/>
            <a:chOff x="6972150" y="711750"/>
            <a:chExt cx="1039375" cy="339193"/>
          </a:xfrm>
        </p:grpSpPr>
        <p:sp>
          <p:nvSpPr>
            <p:cNvPr id="1041" name="Google Shape;1041;p13"/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1042;p13"/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1043;p13"/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4" name="Google Shape;1044;p13"/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5" name="Google Shape;1045;p13"/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6" name="Google Shape;1046;p13"/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7" name="Google Shape;1047;p13"/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8" name="Google Shape;1048;p13"/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9" name="Google Shape;1049;p13"/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0" name="Google Shape;1050;p13"/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1" name="Google Shape;1051;p13"/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2" name="Google Shape;1052;p13"/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3" name="Google Shape;1053;p13"/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4" name="Google Shape;1054;p13"/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5" name="Google Shape;1055;p13"/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6" name="Google Shape;1056;p13"/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7" name="Google Shape;1057;p13"/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8" name="Google Shape;1058;p13"/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9" name="Google Shape;1059;p13"/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0" name="Google Shape;1060;p13"/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1" name="Google Shape;1061;p13"/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2" name="Google Shape;1062;p13"/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3" name="Google Shape;1063;p13"/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4" name="Google Shape;1064;p13"/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5" name="Google Shape;1065;p13"/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6" name="Google Shape;1066;p13"/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7" name="Google Shape;1067;p13"/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8" name="Google Shape;1068;p13"/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9" name="Google Shape;1069;p13"/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0" name="Google Shape;1070;p13"/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1" name="Google Shape;1071;p13"/>
            <p:cNvSpPr/>
            <p:nvPr/>
          </p:nvSpPr>
          <p:spPr>
            <a:xfrm>
              <a:off x="6972150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072" name="Google Shape;107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71775" y="280525"/>
            <a:ext cx="923250" cy="121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3" name="Google Shape;1073;p13"/>
          <p:cNvSpPr/>
          <p:nvPr/>
        </p:nvSpPr>
        <p:spPr>
          <a:xfrm rot="999904">
            <a:off x="3358951" y="4439227"/>
            <a:ext cx="2408148" cy="2408148"/>
          </a:xfrm>
          <a:prstGeom prst="blockArc">
            <a:avLst>
              <a:gd name="adj1" fmla="val 10800000"/>
              <a:gd name="adj2" fmla="val 122097"/>
              <a:gd name="adj3" fmla="val 15519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_1"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14"/>
          <p:cNvSpPr txBox="1">
            <a:spLocks noGrp="1"/>
          </p:cNvSpPr>
          <p:nvPr>
            <p:ph type="title"/>
          </p:nvPr>
        </p:nvSpPr>
        <p:spPr>
          <a:xfrm>
            <a:off x="1000772" y="2773363"/>
            <a:ext cx="3567600" cy="92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76" name="Google Shape;1076;p14"/>
          <p:cNvSpPr txBox="1">
            <a:spLocks noGrp="1"/>
          </p:cNvSpPr>
          <p:nvPr>
            <p:ph type="title" idx="2" hasCustomPrompt="1"/>
          </p:nvPr>
        </p:nvSpPr>
        <p:spPr>
          <a:xfrm>
            <a:off x="2160366" y="1306338"/>
            <a:ext cx="1248300" cy="91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77" name="Google Shape;1077;p14"/>
          <p:cNvSpPr txBox="1">
            <a:spLocks noGrp="1"/>
          </p:cNvSpPr>
          <p:nvPr>
            <p:ph type="subTitle" idx="1"/>
          </p:nvPr>
        </p:nvSpPr>
        <p:spPr>
          <a:xfrm>
            <a:off x="1410216" y="3586944"/>
            <a:ext cx="2748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8" name="Google Shape;1078;p14"/>
          <p:cNvSpPr/>
          <p:nvPr/>
        </p:nvSpPr>
        <p:spPr>
          <a:xfrm>
            <a:off x="4902603" y="-760147"/>
            <a:ext cx="1602300" cy="1602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9" name="Google Shape;1079;p14"/>
          <p:cNvSpPr/>
          <p:nvPr/>
        </p:nvSpPr>
        <p:spPr>
          <a:xfrm flipH="1">
            <a:off x="-720049" y="-504550"/>
            <a:ext cx="1970400" cy="1970400"/>
          </a:xfrm>
          <a:prstGeom prst="blockArc">
            <a:avLst>
              <a:gd name="adj1" fmla="val 3139239"/>
              <a:gd name="adj2" fmla="val 14630311"/>
              <a:gd name="adj3" fmla="val 23491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80" name="Google Shape;1080;p14"/>
          <p:cNvSpPr/>
          <p:nvPr/>
        </p:nvSpPr>
        <p:spPr>
          <a:xfrm>
            <a:off x="-944548" y="147875"/>
            <a:ext cx="1843800" cy="18435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81" name="Google Shape;1081;p14"/>
          <p:cNvGrpSpPr/>
          <p:nvPr/>
        </p:nvGrpSpPr>
        <p:grpSpPr>
          <a:xfrm rot="10800000" flipH="1">
            <a:off x="51449" y="2982274"/>
            <a:ext cx="526334" cy="2227568"/>
            <a:chOff x="9663874" y="1645892"/>
            <a:chExt cx="526334" cy="2227568"/>
          </a:xfrm>
        </p:grpSpPr>
        <p:sp>
          <p:nvSpPr>
            <p:cNvPr id="1082" name="Google Shape;1082;p14"/>
            <p:cNvSpPr/>
            <p:nvPr/>
          </p:nvSpPr>
          <p:spPr>
            <a:xfrm rot="5400000">
              <a:off x="10064208" y="3556408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3" name="Google Shape;1083;p14"/>
            <p:cNvSpPr/>
            <p:nvPr/>
          </p:nvSpPr>
          <p:spPr>
            <a:xfrm rot="5400000">
              <a:off x="9864041" y="3747460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4" name="Google Shape;1084;p14"/>
            <p:cNvSpPr/>
            <p:nvPr/>
          </p:nvSpPr>
          <p:spPr>
            <a:xfrm rot="5400000">
              <a:off x="9663874" y="3747460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5" name="Google Shape;1085;p14"/>
            <p:cNvSpPr/>
            <p:nvPr/>
          </p:nvSpPr>
          <p:spPr>
            <a:xfrm rot="5400000">
              <a:off x="9864041" y="3365357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6" name="Google Shape;1086;p14"/>
            <p:cNvSpPr/>
            <p:nvPr/>
          </p:nvSpPr>
          <p:spPr>
            <a:xfrm rot="5400000">
              <a:off x="9663874" y="3365357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7" name="Google Shape;1087;p14"/>
            <p:cNvSpPr/>
            <p:nvPr/>
          </p:nvSpPr>
          <p:spPr>
            <a:xfrm rot="5400000">
              <a:off x="9864041" y="298325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8" name="Google Shape;1088;p14"/>
            <p:cNvSpPr/>
            <p:nvPr/>
          </p:nvSpPr>
          <p:spPr>
            <a:xfrm rot="5400000">
              <a:off x="9663874" y="298325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9" name="Google Shape;1089;p14"/>
            <p:cNvSpPr/>
            <p:nvPr/>
          </p:nvSpPr>
          <p:spPr>
            <a:xfrm rot="5400000">
              <a:off x="9864041" y="317430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0" name="Google Shape;1090;p14"/>
            <p:cNvSpPr/>
            <p:nvPr/>
          </p:nvSpPr>
          <p:spPr>
            <a:xfrm rot="5400000">
              <a:off x="9864041" y="279220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1" name="Google Shape;1091;p14"/>
            <p:cNvSpPr/>
            <p:nvPr/>
          </p:nvSpPr>
          <p:spPr>
            <a:xfrm rot="5400000">
              <a:off x="9663874" y="279220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2" name="Google Shape;1092;p14"/>
            <p:cNvSpPr/>
            <p:nvPr/>
          </p:nvSpPr>
          <p:spPr>
            <a:xfrm rot="5400000">
              <a:off x="10064208" y="2410098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3" name="Google Shape;1093;p14"/>
            <p:cNvSpPr/>
            <p:nvPr/>
          </p:nvSpPr>
          <p:spPr>
            <a:xfrm rot="5400000">
              <a:off x="10064208" y="2601150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4" name="Google Shape;1094;p14"/>
            <p:cNvSpPr/>
            <p:nvPr/>
          </p:nvSpPr>
          <p:spPr>
            <a:xfrm rot="5400000">
              <a:off x="9864041" y="2601150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5" name="Google Shape;1095;p14"/>
            <p:cNvSpPr/>
            <p:nvPr/>
          </p:nvSpPr>
          <p:spPr>
            <a:xfrm rot="5400000">
              <a:off x="10064208" y="2219047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6" name="Google Shape;1096;p14"/>
            <p:cNvSpPr/>
            <p:nvPr/>
          </p:nvSpPr>
          <p:spPr>
            <a:xfrm rot="5400000">
              <a:off x="9864041" y="2219047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7" name="Google Shape;1097;p14"/>
            <p:cNvSpPr/>
            <p:nvPr/>
          </p:nvSpPr>
          <p:spPr>
            <a:xfrm rot="5400000">
              <a:off x="10064208" y="183694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8" name="Google Shape;1098;p14"/>
            <p:cNvSpPr/>
            <p:nvPr/>
          </p:nvSpPr>
          <p:spPr>
            <a:xfrm rot="5400000">
              <a:off x="9663874" y="1836943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9" name="Google Shape;1099;p14"/>
            <p:cNvSpPr/>
            <p:nvPr/>
          </p:nvSpPr>
          <p:spPr>
            <a:xfrm rot="5400000">
              <a:off x="10064208" y="202799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0" name="Google Shape;1100;p14"/>
            <p:cNvSpPr/>
            <p:nvPr/>
          </p:nvSpPr>
          <p:spPr>
            <a:xfrm rot="5400000">
              <a:off x="9864041" y="202799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1" name="Google Shape;1101;p14"/>
            <p:cNvSpPr/>
            <p:nvPr/>
          </p:nvSpPr>
          <p:spPr>
            <a:xfrm rot="5400000">
              <a:off x="9663874" y="2027995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2" name="Google Shape;1102;p14"/>
            <p:cNvSpPr/>
            <p:nvPr/>
          </p:nvSpPr>
          <p:spPr>
            <a:xfrm rot="5400000">
              <a:off x="10064208" y="164589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3" name="Google Shape;1103;p14"/>
            <p:cNvSpPr/>
            <p:nvPr/>
          </p:nvSpPr>
          <p:spPr>
            <a:xfrm rot="5400000">
              <a:off x="9864041" y="164589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4" name="Google Shape;1104;p14"/>
            <p:cNvSpPr/>
            <p:nvPr/>
          </p:nvSpPr>
          <p:spPr>
            <a:xfrm rot="5400000">
              <a:off x="9663874" y="1645892"/>
              <a:ext cx="126000" cy="1260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05" name="Google Shape;1105;p14"/>
          <p:cNvSpPr/>
          <p:nvPr/>
        </p:nvSpPr>
        <p:spPr>
          <a:xfrm>
            <a:off x="5854026" y="386019"/>
            <a:ext cx="5011500" cy="5011500"/>
          </a:xfrm>
          <a:prstGeom prst="blockArc">
            <a:avLst>
              <a:gd name="adj1" fmla="val 3870717"/>
              <a:gd name="adj2" fmla="val 17792570"/>
              <a:gd name="adj3" fmla="val 694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6" name="Google Shape;1106;p14"/>
          <p:cNvSpPr/>
          <p:nvPr/>
        </p:nvSpPr>
        <p:spPr>
          <a:xfrm>
            <a:off x="5889126" y="254025"/>
            <a:ext cx="4348500" cy="4350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17"/>
          <p:cNvSpPr txBox="1">
            <a:spLocks noGrp="1"/>
          </p:cNvSpPr>
          <p:nvPr>
            <p:ph type="title"/>
          </p:nvPr>
        </p:nvSpPr>
        <p:spPr>
          <a:xfrm>
            <a:off x="4450946" y="1493550"/>
            <a:ext cx="3493200" cy="12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25" name="Google Shape;1325;p17"/>
          <p:cNvSpPr txBox="1">
            <a:spLocks noGrp="1"/>
          </p:cNvSpPr>
          <p:nvPr>
            <p:ph type="subTitle" idx="1"/>
          </p:nvPr>
        </p:nvSpPr>
        <p:spPr>
          <a:xfrm>
            <a:off x="4450925" y="2634150"/>
            <a:ext cx="3493200" cy="101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6" name="Google Shape;1326;p17"/>
          <p:cNvSpPr/>
          <p:nvPr/>
        </p:nvSpPr>
        <p:spPr>
          <a:xfrm rot="-5400000">
            <a:off x="3094299" y="4025425"/>
            <a:ext cx="2102100" cy="2102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27" name="Google Shape;1327;p17"/>
          <p:cNvGrpSpPr/>
          <p:nvPr/>
        </p:nvGrpSpPr>
        <p:grpSpPr>
          <a:xfrm>
            <a:off x="7342730" y="-239484"/>
            <a:ext cx="2227589" cy="1527191"/>
            <a:chOff x="5519300" y="372750"/>
            <a:chExt cx="1039375" cy="712575"/>
          </a:xfrm>
        </p:grpSpPr>
        <p:sp>
          <p:nvSpPr>
            <p:cNvPr id="1328" name="Google Shape;1328;p17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3" name="Google Shape;1343;p17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4" name="Google Shape;1344;p17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5" name="Google Shape;1345;p17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6" name="Google Shape;1346;p17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7" name="Google Shape;1347;p17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8" name="Google Shape;1348;p17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9" name="Google Shape;1349;p17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0" name="Google Shape;1350;p17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1" name="Google Shape;1351;p17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2" name="Google Shape;1352;p17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3" name="Google Shape;1353;p17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5" name="Google Shape;1355;p17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1" name="Google Shape;1361;p17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6" name="Google Shape;1376;p17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7" name="Google Shape;1377;p17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8" name="Google Shape;1378;p17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9" name="Google Shape;1379;p17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4" name="Google Shape;1384;p17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5" name="Google Shape;1385;p17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0" name="Google Shape;1390;p17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1" name="Google Shape;1391;p17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2" name="Google Shape;1392;p17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3" name="Google Shape;1393;p17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4" name="Google Shape;1394;p17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395" name="Google Shape;1395;p17"/>
          <p:cNvSpPr/>
          <p:nvPr/>
        </p:nvSpPr>
        <p:spPr>
          <a:xfrm rot="-1856039">
            <a:off x="8454804" y="1900412"/>
            <a:ext cx="2574846" cy="2574846"/>
          </a:xfrm>
          <a:prstGeom prst="blockArc">
            <a:avLst>
              <a:gd name="adj1" fmla="val 5958233"/>
              <a:gd name="adj2" fmla="val 17463104"/>
              <a:gd name="adj3" fmla="val 15066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96" name="Google Shape;1396;p17"/>
          <p:cNvSpPr/>
          <p:nvPr/>
        </p:nvSpPr>
        <p:spPr>
          <a:xfrm>
            <a:off x="8472788" y="1832675"/>
            <a:ext cx="1812300" cy="1812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97" name="Google Shape;1397;p17"/>
          <p:cNvSpPr/>
          <p:nvPr/>
        </p:nvSpPr>
        <p:spPr>
          <a:xfrm rot="-6009249">
            <a:off x="4503832" y="-1121226"/>
            <a:ext cx="2030097" cy="2030097"/>
          </a:xfrm>
          <a:prstGeom prst="blockArc">
            <a:avLst>
              <a:gd name="adj1" fmla="val 5958233"/>
              <a:gd name="adj2" fmla="val 17663173"/>
              <a:gd name="adj3" fmla="val 24970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98" name="Google Shape;1398;p17"/>
          <p:cNvSpPr/>
          <p:nvPr/>
        </p:nvSpPr>
        <p:spPr>
          <a:xfrm rot="-8814536">
            <a:off x="-1455112" y="-720135"/>
            <a:ext cx="3302921" cy="3302921"/>
          </a:xfrm>
          <a:prstGeom prst="blockArc">
            <a:avLst>
              <a:gd name="adj1" fmla="val 5958233"/>
              <a:gd name="adj2" fmla="val 15340052"/>
              <a:gd name="adj3" fmla="val 8595"/>
            </a:avLst>
          </a:prstGeom>
          <a:gradFill>
            <a:gsLst>
              <a:gs pos="0">
                <a:srgbClr val="006685"/>
              </a:gs>
              <a:gs pos="100000">
                <a:srgbClr val="01010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75" y="445025"/>
            <a:ext cx="7717500" cy="74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lumni Sans Pinstripe"/>
              <a:buNone/>
              <a:defRPr sz="3600" b="1">
                <a:solidFill>
                  <a:schemeClr val="dk1"/>
                </a:solidFill>
                <a:latin typeface="Alumni Sans Pinstripe"/>
                <a:ea typeface="Alumni Sans Pinstripe"/>
                <a:cs typeface="Alumni Sans Pinstripe"/>
                <a:sym typeface="Alumni Sans Pinstrip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7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●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○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■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●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○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■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●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○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dvent Pro"/>
              <a:buChar char="■"/>
              <a:defRPr>
                <a:solidFill>
                  <a:schemeClr val="dk1"/>
                </a:solidFill>
                <a:latin typeface="Advent Pro"/>
                <a:ea typeface="Advent Pro"/>
                <a:cs typeface="Advent Pro"/>
                <a:sym typeface="Advent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5" r:id="rId5"/>
    <p:sldLayoutId id="2147483658" r:id="rId6"/>
    <p:sldLayoutId id="2147483659" r:id="rId7"/>
    <p:sldLayoutId id="2147483660" r:id="rId8"/>
    <p:sldLayoutId id="2147483663" r:id="rId9"/>
    <p:sldLayoutId id="2147483669" r:id="rId10"/>
    <p:sldLayoutId id="2147483675" r:id="rId11"/>
    <p:sldLayoutId id="2147483678" r:id="rId12"/>
    <p:sldLayoutId id="2147483679" r:id="rId13"/>
    <p:sldLayoutId id="2147483680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11" Type="http://schemas.openxmlformats.org/officeDocument/2006/relationships/image" Target="../media/image15.svg"/><Relationship Id="rId5" Type="http://schemas.openxmlformats.org/officeDocument/2006/relationships/image" Target="../media/image1.png"/><Relationship Id="rId10" Type="http://schemas.openxmlformats.org/officeDocument/2006/relationships/image" Target="../media/image14.png"/><Relationship Id="rId4" Type="http://schemas.openxmlformats.org/officeDocument/2006/relationships/image" Target="../media/image6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9" name="Google Shape;308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425" y="1946150"/>
            <a:ext cx="3633650" cy="2419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90" name="Google Shape;3090;p38"/>
          <p:cNvGrpSpPr/>
          <p:nvPr/>
        </p:nvGrpSpPr>
        <p:grpSpPr>
          <a:xfrm>
            <a:off x="251783" y="4096069"/>
            <a:ext cx="2227588" cy="726522"/>
            <a:chOff x="3799000" y="1820400"/>
            <a:chExt cx="1039375" cy="338989"/>
          </a:xfrm>
        </p:grpSpPr>
        <p:sp>
          <p:nvSpPr>
            <p:cNvPr id="3091" name="Google Shape;3091;p38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2" name="Google Shape;3092;p38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3" name="Google Shape;3093;p38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4" name="Google Shape;3094;p38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5" name="Google Shape;3095;p38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6" name="Google Shape;3096;p38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7" name="Google Shape;3097;p38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8" name="Google Shape;3098;p38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9" name="Google Shape;3099;p38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0" name="Google Shape;3100;p38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1" name="Google Shape;3101;p38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2" name="Google Shape;3102;p38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3" name="Google Shape;3103;p38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4" name="Google Shape;3104;p38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5" name="Google Shape;3105;p38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6" name="Google Shape;3106;p38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7" name="Google Shape;3107;p38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8" name="Google Shape;3108;p38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9" name="Google Shape;3109;p38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0" name="Google Shape;3110;p38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1" name="Google Shape;3111;p38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2" name="Google Shape;3112;p38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3" name="Google Shape;3113;p38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4" name="Google Shape;3114;p38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5" name="Google Shape;3115;p38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6" name="Google Shape;3116;p38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7" name="Google Shape;3117;p38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8" name="Google Shape;3118;p38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9" name="Google Shape;3119;p38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0" name="Google Shape;3120;p38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1" name="Google Shape;3121;p38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2" name="Google Shape;3122;p38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3" name="Google Shape;3123;p38"/>
            <p:cNvSpPr/>
            <p:nvPr/>
          </p:nvSpPr>
          <p:spPr>
            <a:xfrm>
              <a:off x="3799000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4" name="Google Shape;3124;p38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5" name="Google Shape;3125;p38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6" name="Google Shape;3126;p38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127" name="Google Shape;3127;p38"/>
          <p:cNvGrpSpPr/>
          <p:nvPr/>
        </p:nvGrpSpPr>
        <p:grpSpPr>
          <a:xfrm>
            <a:off x="2374531" y="-1877848"/>
            <a:ext cx="745392" cy="771458"/>
            <a:chOff x="3962987" y="1472625"/>
            <a:chExt cx="316663" cy="327750"/>
          </a:xfrm>
        </p:grpSpPr>
        <p:grpSp>
          <p:nvGrpSpPr>
            <p:cNvPr id="3128" name="Google Shape;3128;p38"/>
            <p:cNvGrpSpPr/>
            <p:nvPr/>
          </p:nvGrpSpPr>
          <p:grpSpPr>
            <a:xfrm>
              <a:off x="3962987" y="1472625"/>
              <a:ext cx="316663" cy="58800"/>
              <a:chOff x="3962987" y="1472625"/>
              <a:chExt cx="316663" cy="58800"/>
            </a:xfrm>
          </p:grpSpPr>
          <p:sp>
            <p:nvSpPr>
              <p:cNvPr id="3129" name="Google Shape;3129;p38"/>
              <p:cNvSpPr/>
              <p:nvPr/>
            </p:nvSpPr>
            <p:spPr>
              <a:xfrm>
                <a:off x="4220850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30" name="Google Shape;3130;p38"/>
              <p:cNvSpPr/>
              <p:nvPr/>
            </p:nvSpPr>
            <p:spPr>
              <a:xfrm>
                <a:off x="4134896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31" name="Google Shape;3131;p38"/>
              <p:cNvSpPr/>
              <p:nvPr/>
            </p:nvSpPr>
            <p:spPr>
              <a:xfrm>
                <a:off x="4048941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32" name="Google Shape;3132;p38"/>
              <p:cNvSpPr/>
              <p:nvPr/>
            </p:nvSpPr>
            <p:spPr>
              <a:xfrm>
                <a:off x="3962987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133" name="Google Shape;3133;p38"/>
            <p:cNvGrpSpPr/>
            <p:nvPr/>
          </p:nvGrpSpPr>
          <p:grpSpPr>
            <a:xfrm>
              <a:off x="3962987" y="1562275"/>
              <a:ext cx="316663" cy="58800"/>
              <a:chOff x="3962987" y="1472625"/>
              <a:chExt cx="316663" cy="58800"/>
            </a:xfrm>
          </p:grpSpPr>
          <p:sp>
            <p:nvSpPr>
              <p:cNvPr id="3134" name="Google Shape;3134;p38"/>
              <p:cNvSpPr/>
              <p:nvPr/>
            </p:nvSpPr>
            <p:spPr>
              <a:xfrm>
                <a:off x="4220850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35" name="Google Shape;3135;p38"/>
              <p:cNvSpPr/>
              <p:nvPr/>
            </p:nvSpPr>
            <p:spPr>
              <a:xfrm>
                <a:off x="4134896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36" name="Google Shape;3136;p38"/>
              <p:cNvSpPr/>
              <p:nvPr/>
            </p:nvSpPr>
            <p:spPr>
              <a:xfrm>
                <a:off x="4048941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37" name="Google Shape;3137;p38"/>
              <p:cNvSpPr/>
              <p:nvPr/>
            </p:nvSpPr>
            <p:spPr>
              <a:xfrm>
                <a:off x="3962987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138" name="Google Shape;3138;p38"/>
            <p:cNvGrpSpPr/>
            <p:nvPr/>
          </p:nvGrpSpPr>
          <p:grpSpPr>
            <a:xfrm>
              <a:off x="3962987" y="1651925"/>
              <a:ext cx="316663" cy="58800"/>
              <a:chOff x="3962987" y="1472625"/>
              <a:chExt cx="316663" cy="58800"/>
            </a:xfrm>
          </p:grpSpPr>
          <p:sp>
            <p:nvSpPr>
              <p:cNvPr id="3139" name="Google Shape;3139;p38"/>
              <p:cNvSpPr/>
              <p:nvPr/>
            </p:nvSpPr>
            <p:spPr>
              <a:xfrm>
                <a:off x="4220850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40" name="Google Shape;3140;p38"/>
              <p:cNvSpPr/>
              <p:nvPr/>
            </p:nvSpPr>
            <p:spPr>
              <a:xfrm>
                <a:off x="4134896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41" name="Google Shape;3141;p38"/>
              <p:cNvSpPr/>
              <p:nvPr/>
            </p:nvSpPr>
            <p:spPr>
              <a:xfrm>
                <a:off x="4048941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42" name="Google Shape;3142;p38"/>
              <p:cNvSpPr/>
              <p:nvPr/>
            </p:nvSpPr>
            <p:spPr>
              <a:xfrm>
                <a:off x="3962987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143" name="Google Shape;3143;p38"/>
            <p:cNvGrpSpPr/>
            <p:nvPr/>
          </p:nvGrpSpPr>
          <p:grpSpPr>
            <a:xfrm>
              <a:off x="3962987" y="1741575"/>
              <a:ext cx="316663" cy="58800"/>
              <a:chOff x="3962987" y="1472625"/>
              <a:chExt cx="316663" cy="58800"/>
            </a:xfrm>
          </p:grpSpPr>
          <p:sp>
            <p:nvSpPr>
              <p:cNvPr id="3144" name="Google Shape;3144;p38"/>
              <p:cNvSpPr/>
              <p:nvPr/>
            </p:nvSpPr>
            <p:spPr>
              <a:xfrm>
                <a:off x="4220850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45" name="Google Shape;3145;p38"/>
              <p:cNvSpPr/>
              <p:nvPr/>
            </p:nvSpPr>
            <p:spPr>
              <a:xfrm>
                <a:off x="4134896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46" name="Google Shape;3146;p38"/>
              <p:cNvSpPr/>
              <p:nvPr/>
            </p:nvSpPr>
            <p:spPr>
              <a:xfrm>
                <a:off x="4048941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147" name="Google Shape;3147;p38"/>
              <p:cNvSpPr/>
              <p:nvPr/>
            </p:nvSpPr>
            <p:spPr>
              <a:xfrm>
                <a:off x="3962987" y="1472625"/>
                <a:ext cx="58800" cy="588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3148" name="Google Shape;3148;p38"/>
          <p:cNvSpPr txBox="1">
            <a:spLocks noGrp="1"/>
          </p:cNvSpPr>
          <p:nvPr>
            <p:ph type="ctrTitle"/>
          </p:nvPr>
        </p:nvSpPr>
        <p:spPr>
          <a:xfrm>
            <a:off x="3817063" y="1228288"/>
            <a:ext cx="4499400" cy="18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ZeroTrustLAN</a:t>
            </a:r>
            <a:b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endParaRPr sz="4800" dirty="0"/>
          </a:p>
        </p:txBody>
      </p:sp>
      <p:sp>
        <p:nvSpPr>
          <p:cNvPr id="3149" name="Google Shape;3149;p38"/>
          <p:cNvSpPr txBox="1">
            <a:spLocks noGrp="1"/>
          </p:cNvSpPr>
          <p:nvPr>
            <p:ph type="subTitle" idx="1"/>
          </p:nvPr>
        </p:nvSpPr>
        <p:spPr>
          <a:xfrm>
            <a:off x="5197452" y="2867343"/>
            <a:ext cx="19728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Implementing Zero Trust Architecture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150" name="Google Shape;315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2311" y="2452228"/>
            <a:ext cx="1039375" cy="7452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1" name="Google Shape;3151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95468" y="918625"/>
            <a:ext cx="1796913" cy="2844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2" name="Google Shape;3152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9100" y="1780150"/>
            <a:ext cx="923250" cy="121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3" name="Google Shape;3153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39125" y="2726398"/>
            <a:ext cx="1662625" cy="174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4" name="Google Shape;3154;p3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98075" y="2867343"/>
            <a:ext cx="923250" cy="11679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DE2DFF3-CC46-A043-ED2B-67DEEFCF1107}"/>
              </a:ext>
            </a:extLst>
          </p:cNvPr>
          <p:cNvSpPr txBox="1"/>
          <p:nvPr/>
        </p:nvSpPr>
        <p:spPr>
          <a:xfrm>
            <a:off x="5091686" y="4031723"/>
            <a:ext cx="550468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Cisco Packet Tracer Simulation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48" grpId="0"/>
      <p:bldP spid="3149" grpId="0" build="p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D16B2-22F9-A7FB-5D36-E1215D06E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0750" y="608774"/>
            <a:ext cx="5872480" cy="915225"/>
          </a:xfrm>
        </p:spPr>
        <p:txBody>
          <a:bodyPr/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 Security Configuration</a:t>
            </a: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9E6B25-A89D-D4C1-89A8-BAC3A1CEB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0195" y="1576039"/>
            <a:ext cx="7895064" cy="2691163"/>
          </a:xfrm>
        </p:spPr>
        <p:txBody>
          <a:bodyPr/>
          <a:lstStyle/>
          <a:p>
            <a:pPr marL="457200" lvl="1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switchport port-security maximum 1 – Allows only one MAC per port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switchport port-security mac-address &lt;MAC&gt; – Binds specific MAC address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        switchport port-security violation shutdown – Disables port on violation</a:t>
            </a:r>
          </a:p>
          <a:p>
            <a:pPr marL="457200" lvl="1" indent="0">
              <a:buNone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Example: </a:t>
            </a:r>
          </a:p>
          <a:p>
            <a:pPr marL="457200" lvl="1" indent="0">
              <a:buNone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SW1 Fa0/1 allows only PC_ADM1</a:t>
            </a:r>
          </a:p>
          <a:p>
            <a:pPr marL="457200" lvl="1" indent="0">
              <a:buNone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Outcome: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457200" lvl="1" indent="0"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PC_UNAUTH triggers shutdown when plugged into unauthorized port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754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2" name="Google Shape;320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654775" y="758100"/>
            <a:ext cx="4502198" cy="2998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3" name="Google Shape;3203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43196" y="421425"/>
            <a:ext cx="1602225" cy="1148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204" name="Google Shape;3204;p41"/>
          <p:cNvGrpSpPr/>
          <p:nvPr/>
        </p:nvGrpSpPr>
        <p:grpSpPr>
          <a:xfrm>
            <a:off x="642904" y="1367691"/>
            <a:ext cx="2227588" cy="726522"/>
            <a:chOff x="3620725" y="372750"/>
            <a:chExt cx="1039375" cy="338989"/>
          </a:xfrm>
        </p:grpSpPr>
        <p:sp>
          <p:nvSpPr>
            <p:cNvPr id="3205" name="Google Shape;3205;p41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6" name="Google Shape;3206;p41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7" name="Google Shape;3207;p41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8" name="Google Shape;3208;p41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9" name="Google Shape;3209;p41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0" name="Google Shape;3210;p41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1" name="Google Shape;3211;p41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2" name="Google Shape;3212;p41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3" name="Google Shape;3213;p41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4" name="Google Shape;3214;p41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5" name="Google Shape;3215;p41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6" name="Google Shape;3216;p41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7" name="Google Shape;3217;p41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8" name="Google Shape;3218;p41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9" name="Google Shape;3219;p41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0" name="Google Shape;3220;p41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1" name="Google Shape;3221;p41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2" name="Google Shape;3222;p41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3" name="Google Shape;3223;p41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4" name="Google Shape;3224;p41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5" name="Google Shape;3225;p41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6" name="Google Shape;3226;p41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7" name="Google Shape;3227;p41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8" name="Google Shape;3228;p41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9" name="Google Shape;3229;p41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0" name="Google Shape;3230;p41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1" name="Google Shape;3231;p41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2" name="Google Shape;3232;p41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3" name="Google Shape;3233;p41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4" name="Google Shape;3234;p41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5" name="Google Shape;3235;p41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6" name="Google Shape;3236;p41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7" name="Google Shape;3237;p41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8" name="Google Shape;3238;p41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9" name="Google Shape;3239;p41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0" name="Google Shape;3240;p41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1" name="Google Shape;3241;p41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242" name="Google Shape;3242;p41"/>
          <p:cNvGrpSpPr/>
          <p:nvPr/>
        </p:nvGrpSpPr>
        <p:grpSpPr>
          <a:xfrm>
            <a:off x="3968933" y="4349219"/>
            <a:ext cx="2227588" cy="326187"/>
            <a:chOff x="2978333" y="5720819"/>
            <a:chExt cx="2227588" cy="326187"/>
          </a:xfrm>
        </p:grpSpPr>
        <p:sp>
          <p:nvSpPr>
            <p:cNvPr id="3243" name="Google Shape;3243;p41"/>
            <p:cNvSpPr/>
            <p:nvPr/>
          </p:nvSpPr>
          <p:spPr>
            <a:xfrm>
              <a:off x="4888849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4" name="Google Shape;3244;p41"/>
            <p:cNvSpPr/>
            <p:nvPr/>
          </p:nvSpPr>
          <p:spPr>
            <a:xfrm>
              <a:off x="5079901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5" name="Google Shape;3245;p41"/>
            <p:cNvSpPr/>
            <p:nvPr/>
          </p:nvSpPr>
          <p:spPr>
            <a:xfrm>
              <a:off x="4315694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6" name="Google Shape;3246;p41"/>
            <p:cNvSpPr/>
            <p:nvPr/>
          </p:nvSpPr>
          <p:spPr>
            <a:xfrm>
              <a:off x="4506746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7" name="Google Shape;3247;p41"/>
            <p:cNvSpPr/>
            <p:nvPr/>
          </p:nvSpPr>
          <p:spPr>
            <a:xfrm>
              <a:off x="4124643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8" name="Google Shape;3248;p41"/>
            <p:cNvSpPr/>
            <p:nvPr/>
          </p:nvSpPr>
          <p:spPr>
            <a:xfrm>
              <a:off x="4124643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9" name="Google Shape;3249;p41"/>
            <p:cNvSpPr/>
            <p:nvPr/>
          </p:nvSpPr>
          <p:spPr>
            <a:xfrm>
              <a:off x="3742539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0" name="Google Shape;3250;p41"/>
            <p:cNvSpPr/>
            <p:nvPr/>
          </p:nvSpPr>
          <p:spPr>
            <a:xfrm>
              <a:off x="3742539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1" name="Google Shape;3251;p41"/>
            <p:cNvSpPr/>
            <p:nvPr/>
          </p:nvSpPr>
          <p:spPr>
            <a:xfrm>
              <a:off x="3933591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2" name="Google Shape;3252;p41"/>
            <p:cNvSpPr/>
            <p:nvPr/>
          </p:nvSpPr>
          <p:spPr>
            <a:xfrm>
              <a:off x="3933591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3" name="Google Shape;3253;p41"/>
            <p:cNvSpPr/>
            <p:nvPr/>
          </p:nvSpPr>
          <p:spPr>
            <a:xfrm>
              <a:off x="3551488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4" name="Google Shape;3254;p41"/>
            <p:cNvSpPr/>
            <p:nvPr/>
          </p:nvSpPr>
          <p:spPr>
            <a:xfrm>
              <a:off x="3169384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5" name="Google Shape;3255;p41"/>
            <p:cNvSpPr/>
            <p:nvPr/>
          </p:nvSpPr>
          <p:spPr>
            <a:xfrm>
              <a:off x="3360436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6" name="Google Shape;3256;p41"/>
            <p:cNvSpPr/>
            <p:nvPr/>
          </p:nvSpPr>
          <p:spPr>
            <a:xfrm>
              <a:off x="3360436" y="5920986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7" name="Google Shape;3257;p41"/>
            <p:cNvSpPr/>
            <p:nvPr/>
          </p:nvSpPr>
          <p:spPr>
            <a:xfrm>
              <a:off x="2978333" y="5720819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258" name="Google Shape;3258;p41"/>
          <p:cNvGrpSpPr/>
          <p:nvPr/>
        </p:nvGrpSpPr>
        <p:grpSpPr>
          <a:xfrm>
            <a:off x="1326703" y="3305460"/>
            <a:ext cx="2227589" cy="726958"/>
            <a:chOff x="6972150" y="711750"/>
            <a:chExt cx="1039375" cy="339193"/>
          </a:xfrm>
        </p:grpSpPr>
        <p:sp>
          <p:nvSpPr>
            <p:cNvPr id="3259" name="Google Shape;3259;p41"/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0" name="Google Shape;3260;p41"/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1" name="Google Shape;3261;p41"/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2" name="Google Shape;3262;p41"/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3" name="Google Shape;3263;p41"/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4" name="Google Shape;3264;p41"/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5" name="Google Shape;3265;p41"/>
            <p:cNvSpPr/>
            <p:nvPr/>
          </p:nvSpPr>
          <p:spPr>
            <a:xfrm>
              <a:off x="6972150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6" name="Google Shape;3266;p41"/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7" name="Google Shape;3267;p41"/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8" name="Google Shape;3268;p41"/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9" name="Google Shape;3269;p41"/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0" name="Google Shape;3270;p41"/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1" name="Google Shape;3271;p41"/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2" name="Google Shape;3272;p41"/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3" name="Google Shape;3273;p41"/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4" name="Google Shape;3274;p41"/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5" name="Google Shape;3275;p41"/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6" name="Google Shape;3276;p41"/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7" name="Google Shape;3277;p41"/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8" name="Google Shape;3278;p41"/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9" name="Google Shape;3279;p41"/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0" name="Google Shape;3280;p41"/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1" name="Google Shape;3281;p41"/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2" name="Google Shape;3282;p41"/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3" name="Google Shape;3283;p41"/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4" name="Google Shape;3284;p41"/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5" name="Google Shape;3285;p41"/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6" name="Google Shape;3286;p41"/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7" name="Google Shape;3287;p41"/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8" name="Google Shape;3288;p41"/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9" name="Google Shape;3289;p41"/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290" name="Google Shape;329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0711" y="1166137"/>
            <a:ext cx="2685015" cy="2811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1" name="Google Shape;3291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0901" y="1225318"/>
            <a:ext cx="709250" cy="11227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2" name="Google Shape;3292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50803" y="926622"/>
            <a:ext cx="981245" cy="1241319"/>
          </a:xfrm>
          <a:prstGeom prst="rect">
            <a:avLst/>
          </a:prstGeom>
          <a:noFill/>
          <a:ln>
            <a:noFill/>
          </a:ln>
        </p:spPr>
      </p:pic>
      <p:sp>
        <p:nvSpPr>
          <p:cNvPr id="3293" name="Google Shape;3293;p41"/>
          <p:cNvSpPr/>
          <p:nvPr/>
        </p:nvSpPr>
        <p:spPr>
          <a:xfrm>
            <a:off x="2839762" y="773269"/>
            <a:ext cx="126000" cy="1260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294" name="Google Shape;3294;p41"/>
          <p:cNvGrpSpPr/>
          <p:nvPr/>
        </p:nvGrpSpPr>
        <p:grpSpPr>
          <a:xfrm>
            <a:off x="7459562" y="3973669"/>
            <a:ext cx="317072" cy="126020"/>
            <a:chOff x="4481802" y="1143286"/>
            <a:chExt cx="147943" cy="58800"/>
          </a:xfrm>
        </p:grpSpPr>
        <p:sp>
          <p:nvSpPr>
            <p:cNvPr id="3295" name="Google Shape;3295;p41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6" name="Google Shape;3296;p41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297" name="Google Shape;3297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959625" y="3277025"/>
            <a:ext cx="1006125" cy="1327069"/>
          </a:xfrm>
          <a:prstGeom prst="rect">
            <a:avLst/>
          </a:prstGeom>
          <a:noFill/>
          <a:ln>
            <a:noFill/>
          </a:ln>
        </p:spPr>
      </p:pic>
      <p:sp>
        <p:nvSpPr>
          <p:cNvPr id="3299" name="Google Shape;3299;p41"/>
          <p:cNvSpPr txBox="1">
            <a:spLocks noGrp="1"/>
          </p:cNvSpPr>
          <p:nvPr>
            <p:ph type="subTitle" idx="1"/>
          </p:nvPr>
        </p:nvSpPr>
        <p:spPr>
          <a:xfrm>
            <a:off x="4032048" y="2063849"/>
            <a:ext cx="3906695" cy="101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r>
              <a:rPr lang="en-US" sz="2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Access Control Lists</a:t>
            </a:r>
          </a:p>
          <a:p>
            <a:pPr algn="ctr"/>
            <a:r>
              <a:rPr lang="en-US" sz="2800" b="1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(ACLs)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908DFC51-1A0E-E157-700E-89CC8E4436E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017670" y="1512377"/>
            <a:ext cx="7108660" cy="2616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ACL Rules: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Each VLAN has a dedicated ACL (e.g., VLAN10_ACL)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Allows gateway access only within same VLAN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Denies all other intra-/inter-VLAN traffic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Example Command: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ip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access-list extended VLAN 10_ACL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 descr="A group of people standing in front of a building&#10;&#10;AI-generated content may be incorrect.">
            <a:extLst>
              <a:ext uri="{FF2B5EF4-FFF2-40B4-BE49-F238E27FC236}">
                <a16:creationId xmlns:a16="http://schemas.microsoft.com/office/drawing/2014/main" id="{E170A5B0-1DD4-45D2-4B65-EF0808CEC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9028" y="2269808"/>
            <a:ext cx="2055766" cy="249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684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27520-33A7-305C-E1CF-BEDE2F929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640" y="274320"/>
            <a:ext cx="4419600" cy="1103050"/>
          </a:xfrm>
        </p:spPr>
        <p:txBody>
          <a:bodyPr/>
          <a:lstStyle/>
          <a:p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Secure Management (AAA/SSH)</a:t>
            </a: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C7AF447-2655-E6EE-ECFF-6D34CE6475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" y="1510239"/>
            <a:ext cx="5846758" cy="3119634"/>
          </a:xfrm>
        </p:spPr>
        <p:txBody>
          <a:bodyPr/>
          <a:lstStyle/>
          <a:p>
            <a:pPr marL="139700" indent="0"/>
            <a:endParaRPr lang="en-US" dirty="0"/>
          </a:p>
          <a:p>
            <a:pPr marL="457200" lvl="1" indent="0" algn="l"/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SW1 Configuration: </a:t>
            </a:r>
          </a:p>
          <a:p>
            <a:pPr marL="457200" lvl="1" indent="0" algn="l"/>
            <a:endParaRPr lang="en-US" sz="2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Admin access restricted to VLANs 10 and 20 only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AAA used for authentication (username: admin)</a:t>
            </a:r>
            <a:endParaRPr lang="en-US" sz="2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VTY lines protected with access-lists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SSH configured with domain and RSA keys</a:t>
            </a:r>
          </a:p>
          <a:p>
            <a:endParaRPr lang="en-US" dirty="0"/>
          </a:p>
        </p:txBody>
      </p:sp>
      <p:pic>
        <p:nvPicPr>
          <p:cNvPr id="6" name="Picture 5" descr="A computer chip with a circuit board in the center&#10;&#10;AI-generated content may be incorrect.">
            <a:extLst>
              <a:ext uri="{FF2B5EF4-FFF2-40B4-BE49-F238E27FC236}">
                <a16:creationId xmlns:a16="http://schemas.microsoft.com/office/drawing/2014/main" id="{FDFCDD19-17FC-B1C9-540F-239F85DA8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7579" y="1718698"/>
            <a:ext cx="2233541" cy="223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9289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66" name="Google Shape;4366;p59"/>
          <p:cNvGrpSpPr/>
          <p:nvPr/>
        </p:nvGrpSpPr>
        <p:grpSpPr>
          <a:xfrm rot="5400000" flipH="1">
            <a:off x="1501053" y="1861698"/>
            <a:ext cx="2227589" cy="726958"/>
            <a:chOff x="6972150" y="711750"/>
            <a:chExt cx="1039375" cy="339193"/>
          </a:xfrm>
        </p:grpSpPr>
        <p:sp>
          <p:nvSpPr>
            <p:cNvPr id="4367" name="Google Shape;4367;p59"/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8" name="Google Shape;4368;p59"/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9" name="Google Shape;4369;p59"/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0" name="Google Shape;4370;p59"/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1" name="Google Shape;4371;p59"/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2" name="Google Shape;4372;p59"/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3" name="Google Shape;4373;p59"/>
            <p:cNvSpPr/>
            <p:nvPr/>
          </p:nvSpPr>
          <p:spPr>
            <a:xfrm>
              <a:off x="6972150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4" name="Google Shape;4374;p59"/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5" name="Google Shape;4375;p59"/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6" name="Google Shape;4376;p59"/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7" name="Google Shape;4377;p59"/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8" name="Google Shape;4378;p59"/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9" name="Google Shape;4379;p59"/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0" name="Google Shape;4380;p59"/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1" name="Google Shape;4381;p59"/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2" name="Google Shape;4382;p59"/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3" name="Google Shape;4383;p59"/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4" name="Google Shape;4384;p59"/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5" name="Google Shape;4385;p59"/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6" name="Google Shape;4386;p59"/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7" name="Google Shape;4387;p59"/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8" name="Google Shape;4388;p59"/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9" name="Google Shape;4389;p59"/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0" name="Google Shape;4390;p59"/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1" name="Google Shape;4391;p59"/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2" name="Google Shape;4392;p59"/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3" name="Google Shape;4393;p59"/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4" name="Google Shape;4394;p59"/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5" name="Google Shape;4395;p59"/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6" name="Google Shape;4396;p59"/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7" name="Google Shape;4397;p59"/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8" name="Google Shape;4398;p59"/>
            <p:cNvSpPr/>
            <p:nvPr/>
          </p:nvSpPr>
          <p:spPr>
            <a:xfrm>
              <a:off x="6972150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399" name="Google Shape;4399;p59"/>
          <p:cNvGrpSpPr/>
          <p:nvPr/>
        </p:nvGrpSpPr>
        <p:grpSpPr>
          <a:xfrm rot="-5400000">
            <a:off x="-37142" y="1504819"/>
            <a:ext cx="2227588" cy="726522"/>
            <a:chOff x="3799000" y="1820400"/>
            <a:chExt cx="1039375" cy="338989"/>
          </a:xfrm>
        </p:grpSpPr>
        <p:sp>
          <p:nvSpPr>
            <p:cNvPr id="4400" name="Google Shape;4400;p59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1" name="Google Shape;4401;p59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2" name="Google Shape;4402;p59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3" name="Google Shape;4403;p59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4" name="Google Shape;4404;p59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5" name="Google Shape;4405;p59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6" name="Google Shape;4406;p59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7" name="Google Shape;4407;p59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8" name="Google Shape;4408;p59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9" name="Google Shape;4409;p59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0" name="Google Shape;4410;p59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1" name="Google Shape;4411;p59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2" name="Google Shape;4412;p59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3" name="Google Shape;4413;p59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4" name="Google Shape;4414;p59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5" name="Google Shape;4415;p59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6" name="Google Shape;4416;p59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7" name="Google Shape;4417;p59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8" name="Google Shape;4418;p59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9" name="Google Shape;4419;p59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0" name="Google Shape;4420;p59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1" name="Google Shape;4421;p59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2" name="Google Shape;4422;p59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3" name="Google Shape;4423;p59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4" name="Google Shape;4424;p59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5" name="Google Shape;4425;p59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6" name="Google Shape;4426;p59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7" name="Google Shape;4427;p59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8" name="Google Shape;4428;p59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9" name="Google Shape;4429;p59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0" name="Google Shape;4430;p59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1" name="Google Shape;4431;p59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2" name="Google Shape;4432;p59"/>
            <p:cNvSpPr/>
            <p:nvPr/>
          </p:nvSpPr>
          <p:spPr>
            <a:xfrm>
              <a:off x="3799000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3" name="Google Shape;4433;p59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4" name="Google Shape;4434;p59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5" name="Google Shape;4435;p59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436" name="Google Shape;4436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425" y="2687250"/>
            <a:ext cx="2878150" cy="1916850"/>
          </a:xfrm>
          <a:prstGeom prst="rect">
            <a:avLst/>
          </a:prstGeom>
          <a:noFill/>
          <a:ln>
            <a:noFill/>
          </a:ln>
        </p:spPr>
      </p:pic>
      <p:sp>
        <p:nvSpPr>
          <p:cNvPr id="4437" name="Google Shape;4437;p59"/>
          <p:cNvSpPr txBox="1">
            <a:spLocks noGrp="1"/>
          </p:cNvSpPr>
          <p:nvPr>
            <p:ph type="title"/>
          </p:nvPr>
        </p:nvSpPr>
        <p:spPr>
          <a:xfrm>
            <a:off x="3687059" y="25043"/>
            <a:ext cx="5087793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esting - Identity Validation</a:t>
            </a:r>
            <a:br>
              <a:rPr lang="en-US" b="1" dirty="0"/>
            </a:br>
            <a:endParaRPr lang="en-US" dirty="0"/>
          </a:p>
        </p:txBody>
      </p:sp>
      <p:sp>
        <p:nvSpPr>
          <p:cNvPr id="4438" name="Google Shape;4438;p59"/>
          <p:cNvSpPr txBox="1">
            <a:spLocks noGrp="1"/>
          </p:cNvSpPr>
          <p:nvPr>
            <p:ph type="title" idx="2"/>
          </p:nvPr>
        </p:nvSpPr>
        <p:spPr>
          <a:xfrm>
            <a:off x="4898214" y="888006"/>
            <a:ext cx="4268487" cy="97727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 Case: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17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PC_UNAUTH connected to Fa0/1 or Fa0/11 will cause port shutdown (err-disabled)</a:t>
            </a:r>
            <a:endParaRPr sz="17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442" name="Google Shape;4442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2064" y="2050271"/>
            <a:ext cx="736150" cy="970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3" name="Google Shape;4443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4720" y="671474"/>
            <a:ext cx="736150" cy="9312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4" name="Google Shape;4444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7049" y="1263353"/>
            <a:ext cx="525135" cy="83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5" name="Google Shape;4445;p5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72652" y="2094650"/>
            <a:ext cx="2005675" cy="2099965"/>
          </a:xfrm>
          <a:prstGeom prst="rect">
            <a:avLst/>
          </a:prstGeom>
          <a:noFill/>
          <a:ln>
            <a:noFill/>
          </a:ln>
        </p:spPr>
      </p:pic>
      <p:sp>
        <p:nvSpPr>
          <p:cNvPr id="4446" name="Google Shape;4446;p59"/>
          <p:cNvSpPr/>
          <p:nvPr/>
        </p:nvSpPr>
        <p:spPr>
          <a:xfrm>
            <a:off x="10487588" y="2407875"/>
            <a:ext cx="1812300" cy="1812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447" name="Google Shape;4447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1362" y="2245199"/>
            <a:ext cx="870965" cy="114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8" name="Google Shape;4448;p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75876" y="671474"/>
            <a:ext cx="870975" cy="1378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5131;p73">
            <a:extLst>
              <a:ext uri="{FF2B5EF4-FFF2-40B4-BE49-F238E27FC236}">
                <a16:creationId xmlns:a16="http://schemas.microsoft.com/office/drawing/2014/main" id="{8C4D27B8-763A-D0EF-9065-AD6E939AF446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820210" y="3468778"/>
            <a:ext cx="1020660" cy="127984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6998C4E-174C-460F-CCCF-B71908815671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4900337" y="3772800"/>
            <a:ext cx="3724708" cy="831300"/>
          </a:xfrm>
        </p:spPr>
        <p:txBody>
          <a:bodyPr/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Verification: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Authorized devices connect normally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B2F8B5-1CBE-99F8-9D24-DB3C9E4FD643}"/>
              </a:ext>
            </a:extLst>
          </p:cNvPr>
          <p:cNvSpPr txBox="1"/>
          <p:nvPr/>
        </p:nvSpPr>
        <p:spPr>
          <a:xfrm>
            <a:off x="911362" y="4698094"/>
            <a:ext cx="66395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Authorized PCs connect successfully</a:t>
            </a: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D475B637-8A4F-A792-CAE9-2EC1420CDF8D}"/>
              </a:ext>
            </a:extLst>
          </p:cNvPr>
          <p:cNvSpPr>
            <a:spLocks noGrp="1" noChangeArrowheads="1"/>
          </p:cNvSpPr>
          <p:nvPr>
            <p:ph type="title" idx="3"/>
          </p:nvPr>
        </p:nvSpPr>
        <p:spPr bwMode="auto">
          <a:xfrm>
            <a:off x="4898214" y="2312839"/>
            <a:ext cx="3797037" cy="10002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Use: 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show port-security interface fa0/1 to</a:t>
            </a:r>
            <a:b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1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verify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429DA-CEA9-1C70-1803-3ACC91A03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448" y="434928"/>
            <a:ext cx="6367272" cy="1412160"/>
          </a:xfrm>
        </p:spPr>
        <p:txBody>
          <a:bodyPr/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SDN Integration &amp; Python API Script Content:</a:t>
            </a:r>
            <a:br>
              <a:rPr 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BC2C721-4D62-30B4-67EE-91F3734519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6452" y="2170176"/>
            <a:ext cx="7365276" cy="2009697"/>
          </a:xfrm>
        </p:spPr>
        <p:txBody>
          <a:bodyPr/>
          <a:lstStyle/>
          <a:p>
            <a:pPr>
              <a:buNone/>
            </a:pPr>
            <a:endParaRPr lang="en-US" dirty="0"/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SDN Controller added in VLAN 40 for monitoring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Cisco Network Controller provides device visibility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script uses REST API to retrieve host info (MAC, IP, Hostname, Interface)</a:t>
            </a:r>
          </a:p>
          <a:p>
            <a:pPr marL="425450" indent="-285750">
              <a:buFont typeface="Arial" panose="020B0604020202020204" pitchFamily="34" charset="0"/>
              <a:buChar char="•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Script handles authentication and parses JSON data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D557B86-48D1-87DE-E515-1703A7E18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1779" y="3706383"/>
            <a:ext cx="1689393" cy="94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24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60853-1822-94D4-A517-D1CF8E5A6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8375" y="128375"/>
            <a:ext cx="4639255" cy="2443375"/>
          </a:xfrm>
        </p:spPr>
        <p:txBody>
          <a:bodyPr/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- VLAN Communication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8FD0429-124F-8B5E-9DE7-70CC6960CA1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4297680" y="1479370"/>
            <a:ext cx="4277360" cy="3468550"/>
          </a:xfrm>
        </p:spPr>
        <p:txBody>
          <a:bodyPr/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Intra-VLAN: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PC_ADM1 pings PC_ADM2: Succeeds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PC_HR1 pings PC_HR2: Succeeds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Inter-VLAN: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PC_ADM1 pings PC_HR1: Fails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(ACL enforced)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Gateway Ping: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All PCs reach their SVI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0142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11313-D316-560D-CA4B-445418EC3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2560" y="85194"/>
            <a:ext cx="4511040" cy="1550566"/>
          </a:xfrm>
        </p:spPr>
        <p:txBody>
          <a:bodyPr/>
          <a:lstStyle/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- Management Access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D9E7531-883D-FF65-2787-12E23E49E0A4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843280" y="1337130"/>
            <a:ext cx="7152640" cy="3589095"/>
          </a:xfrm>
        </p:spPr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SSH Test: </a:t>
            </a:r>
            <a:b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sz="2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SSH from PC_ADM1 (VLAN 10) to SW1: Succeeds</a:t>
            </a:r>
            <a:br>
              <a:rPr lang="en-US" sz="2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SSH from PC_HR1 (VLAN 20) to SW1: Succeeds</a:t>
            </a:r>
            <a:br>
              <a:rPr lang="en-US" sz="2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SSH from PC_LAB1 (VLAN 30) to SW1: Fails</a:t>
            </a:r>
            <a:br>
              <a:rPr lang="en-US" sz="2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SSH from PC_LAB1 to SW2: Succeeds</a:t>
            </a:r>
            <a:br>
              <a:rPr lang="en-US" b="0" dirty="0"/>
            </a:b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451661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A287F-19B5-1264-48F2-7D6040744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75" y="376445"/>
            <a:ext cx="7717500" cy="740700"/>
          </a:xfrm>
        </p:spPr>
        <p:txBody>
          <a:bodyPr/>
          <a:lstStyle/>
          <a:p>
            <a:pPr algn="ctr"/>
            <a:r>
              <a:rPr lang="en-US" sz="3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br>
              <a:rPr lang="en-US" sz="3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96D60849-1A0E-4D1C-4EF1-CEFD2825A64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13275" y="1314917"/>
            <a:ext cx="4696925" cy="2923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Achievements: </a:t>
            </a:r>
            <a:endParaRPr lang="en-US" altLang="en-US" sz="19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VLAN segmentation for micro-segmentation 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Port Security for identity verification 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ACLs for least privilege 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Secure management with AAA/SSH </a:t>
            </a:r>
          </a:p>
          <a:p>
            <a:pPr marL="285750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Outcome: </a:t>
            </a:r>
          </a:p>
          <a:p>
            <a:pPr marL="342900" indent="-342900" algn="ctr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Robust defense against unauthorized access </a:t>
            </a:r>
          </a:p>
        </p:txBody>
      </p:sp>
      <p:pic>
        <p:nvPicPr>
          <p:cNvPr id="7" name="Picture 6" descr="A person typing on a computer&#10;&#10;AI-generated content may be incorrect.">
            <a:extLst>
              <a:ext uri="{FF2B5EF4-FFF2-40B4-BE49-F238E27FC236}">
                <a16:creationId xmlns:a16="http://schemas.microsoft.com/office/drawing/2014/main" id="{15B91B6A-B97E-53A3-EED9-F3A9F37F5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25271" y="1117145"/>
            <a:ext cx="2405454" cy="3581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135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4" name="Google Shape;4994;p72"/>
          <p:cNvSpPr/>
          <p:nvPr/>
        </p:nvSpPr>
        <p:spPr>
          <a:xfrm>
            <a:off x="2863313" y="-602775"/>
            <a:ext cx="1812300" cy="1812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995" name="Google Shape;4995;p72"/>
          <p:cNvGrpSpPr/>
          <p:nvPr/>
        </p:nvGrpSpPr>
        <p:grpSpPr>
          <a:xfrm>
            <a:off x="1647529" y="2125441"/>
            <a:ext cx="2227588" cy="726522"/>
            <a:chOff x="3620725" y="372750"/>
            <a:chExt cx="1039375" cy="338989"/>
          </a:xfrm>
        </p:grpSpPr>
        <p:sp>
          <p:nvSpPr>
            <p:cNvPr id="4996" name="Google Shape;4996;p72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7" name="Google Shape;4997;p72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8" name="Google Shape;4998;p72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99" name="Google Shape;4999;p72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0" name="Google Shape;5000;p72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1" name="Google Shape;5001;p72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2" name="Google Shape;5002;p72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3" name="Google Shape;5003;p72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4" name="Google Shape;5004;p72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5" name="Google Shape;5005;p72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6" name="Google Shape;5006;p72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7" name="Google Shape;5007;p72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8" name="Google Shape;5008;p72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09" name="Google Shape;5009;p72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0" name="Google Shape;5010;p72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1" name="Google Shape;5011;p72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2" name="Google Shape;5012;p72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3" name="Google Shape;5013;p72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4" name="Google Shape;5014;p72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5" name="Google Shape;5015;p72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6" name="Google Shape;5016;p72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7" name="Google Shape;5017;p72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8" name="Google Shape;5018;p72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19" name="Google Shape;5019;p72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0" name="Google Shape;5020;p72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1" name="Google Shape;5021;p72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2" name="Google Shape;5022;p72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3" name="Google Shape;5023;p72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4" name="Google Shape;5024;p72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5" name="Google Shape;5025;p72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6" name="Google Shape;5026;p72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7" name="Google Shape;5027;p72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8" name="Google Shape;5028;p72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29" name="Google Shape;5029;p72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0" name="Google Shape;5030;p72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1" name="Google Shape;5031;p72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2" name="Google Shape;5032;p72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033" name="Google Shape;5033;p72"/>
          <p:cNvGrpSpPr/>
          <p:nvPr/>
        </p:nvGrpSpPr>
        <p:grpSpPr>
          <a:xfrm>
            <a:off x="380255" y="402716"/>
            <a:ext cx="2227589" cy="1527191"/>
            <a:chOff x="5519300" y="372750"/>
            <a:chExt cx="1039375" cy="712575"/>
          </a:xfrm>
        </p:grpSpPr>
        <p:sp>
          <p:nvSpPr>
            <p:cNvPr id="5034" name="Google Shape;5034;p72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5" name="Google Shape;5035;p72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6" name="Google Shape;5036;p72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7" name="Google Shape;5037;p72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8" name="Google Shape;5038;p72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39" name="Google Shape;5039;p72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0" name="Google Shape;5040;p72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1" name="Google Shape;5041;p72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2" name="Google Shape;5042;p72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3" name="Google Shape;5043;p72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4" name="Google Shape;5044;p72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5" name="Google Shape;5045;p72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6" name="Google Shape;5046;p72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7" name="Google Shape;5047;p72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8" name="Google Shape;5048;p72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49" name="Google Shape;5049;p72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0" name="Google Shape;5050;p72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1" name="Google Shape;5051;p72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2" name="Google Shape;5052;p72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3" name="Google Shape;5053;p72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4" name="Google Shape;5054;p72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5" name="Google Shape;5055;p72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6" name="Google Shape;5056;p72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7" name="Google Shape;5057;p72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8" name="Google Shape;5058;p72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59" name="Google Shape;5059;p72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0" name="Google Shape;5060;p72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1" name="Google Shape;5061;p72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2" name="Google Shape;5062;p72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3" name="Google Shape;5063;p72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4" name="Google Shape;5064;p72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5" name="Google Shape;5065;p72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6" name="Google Shape;5066;p72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7" name="Google Shape;5067;p72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8" name="Google Shape;5068;p72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69" name="Google Shape;5069;p72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0" name="Google Shape;5070;p72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1" name="Google Shape;5071;p72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2" name="Google Shape;5072;p72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3" name="Google Shape;5073;p72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4" name="Google Shape;5074;p72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5" name="Google Shape;5075;p72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6" name="Google Shape;5076;p72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7" name="Google Shape;5077;p72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8" name="Google Shape;5078;p72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79" name="Google Shape;5079;p72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0" name="Google Shape;5080;p72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1" name="Google Shape;5081;p72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2" name="Google Shape;5082;p72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3" name="Google Shape;5083;p72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4" name="Google Shape;5084;p72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5" name="Google Shape;5085;p72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6" name="Google Shape;5086;p72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7" name="Google Shape;5087;p72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8" name="Google Shape;5088;p72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89" name="Google Shape;5089;p72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0" name="Google Shape;5090;p72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1" name="Google Shape;5091;p72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2" name="Google Shape;5092;p72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3" name="Google Shape;5093;p72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4" name="Google Shape;5094;p72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5" name="Google Shape;5095;p72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6" name="Google Shape;5096;p72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7" name="Google Shape;5097;p72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8" name="Google Shape;5098;p72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99" name="Google Shape;5099;p72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00" name="Google Shape;5100;p72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5101" name="Google Shape;5101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400" y="2777912"/>
            <a:ext cx="2878150" cy="1916850"/>
          </a:xfrm>
          <a:prstGeom prst="rect">
            <a:avLst/>
          </a:prstGeom>
          <a:noFill/>
          <a:ln>
            <a:noFill/>
          </a:ln>
        </p:spPr>
      </p:pic>
      <p:sp>
        <p:nvSpPr>
          <p:cNvPr id="5102" name="Google Shape;5102;p72"/>
          <p:cNvSpPr txBox="1">
            <a:spLocks noGrp="1"/>
          </p:cNvSpPr>
          <p:nvPr>
            <p:ph type="title"/>
          </p:nvPr>
        </p:nvSpPr>
        <p:spPr>
          <a:xfrm>
            <a:off x="4188872" y="1884247"/>
            <a:ext cx="4606875" cy="13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YOU!</a:t>
            </a:r>
            <a:endParaRPr sz="4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03" name="Google Shape;5103;p72"/>
          <p:cNvSpPr txBox="1">
            <a:spLocks noGrp="1"/>
          </p:cNvSpPr>
          <p:nvPr>
            <p:ph type="title" idx="2"/>
          </p:nvPr>
        </p:nvSpPr>
        <p:spPr>
          <a:xfrm>
            <a:off x="4675613" y="3575094"/>
            <a:ext cx="2697736" cy="7662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Does anyone have any questions?</a:t>
            </a:r>
            <a:endParaRPr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117" name="Google Shape;5117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2750" y="1328163"/>
            <a:ext cx="1052703" cy="13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8" name="Google Shape;5118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24446" y="591912"/>
            <a:ext cx="1602225" cy="114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9" name="Google Shape;5119;p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45223" y="3094470"/>
            <a:ext cx="841230" cy="13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0" name="Google Shape;5120;p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6020" y="591897"/>
            <a:ext cx="1243252" cy="1301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1" name="Google Shape;5121;p7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62829" y="2125454"/>
            <a:ext cx="1679975" cy="221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22" name="Google Shape;5122;p7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8774" y="2420413"/>
            <a:ext cx="797661" cy="133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AF2EFC38-DEE4-AD75-607C-5B963336350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7524264" y="4694762"/>
            <a:ext cx="1484032" cy="34216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2B5FF0E-B944-05D6-34BC-A726BF5B14A8}"/>
              </a:ext>
            </a:extLst>
          </p:cNvPr>
          <p:cNvSpPr txBox="1"/>
          <p:nvPr/>
        </p:nvSpPr>
        <p:spPr>
          <a:xfrm>
            <a:off x="4465538" y="571770"/>
            <a:ext cx="377236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Future Enhancements: </a:t>
            </a:r>
          </a:p>
          <a:p>
            <a:pPr marL="171450" marR="0" lvl="0" indent="-1714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 802.1X authentication with RADIUS</a:t>
            </a:r>
          </a:p>
          <a:p>
            <a:pPr marL="171450" marR="0" lvl="0" indent="-1714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Enable DHCP Snooping &amp; Dynamic ARP Inspection</a:t>
            </a:r>
          </a:p>
          <a:p>
            <a:pPr marL="171450" marR="0" lvl="0" indent="-1714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Integrate a firewall for inter-VLAN filtering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6D754-749F-C07D-B77D-1087F5946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010" y="97298"/>
            <a:ext cx="7717500" cy="740700"/>
          </a:xfrm>
        </p:spPr>
        <p:txBody>
          <a:bodyPr/>
          <a:lstStyle/>
          <a:p>
            <a:pPr algn="ctr"/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BBFD509E-E4BE-5CE1-14B3-34FFB64DD381}"/>
              </a:ext>
            </a:extLst>
          </p:cNvPr>
          <p:cNvSpPr/>
          <p:nvPr/>
        </p:nvSpPr>
        <p:spPr>
          <a:xfrm>
            <a:off x="790949" y="3326875"/>
            <a:ext cx="1371600" cy="1371600"/>
          </a:xfrm>
          <a:prstGeom prst="flowChartConnector">
            <a:avLst/>
          </a:prstGeom>
          <a:noFill/>
          <a:ln w="63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23C1AB80-0022-F834-CC4C-AF01C2BD5718}"/>
              </a:ext>
            </a:extLst>
          </p:cNvPr>
          <p:cNvSpPr/>
          <p:nvPr/>
        </p:nvSpPr>
        <p:spPr>
          <a:xfrm>
            <a:off x="3655114" y="3326875"/>
            <a:ext cx="1371600" cy="1371600"/>
          </a:xfrm>
          <a:prstGeom prst="flowChartConnector">
            <a:avLst/>
          </a:prstGeom>
          <a:noFill/>
          <a:ln w="63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D099A747-15D5-9691-D70C-6AD99766A0FC}"/>
              </a:ext>
            </a:extLst>
          </p:cNvPr>
          <p:cNvSpPr/>
          <p:nvPr/>
        </p:nvSpPr>
        <p:spPr>
          <a:xfrm>
            <a:off x="6609107" y="3326875"/>
            <a:ext cx="1371600" cy="1371600"/>
          </a:xfrm>
          <a:prstGeom prst="flowChartConnector">
            <a:avLst/>
          </a:prstGeom>
          <a:noFill/>
          <a:ln w="63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460159FA-7377-5592-AEB4-FB9C06F2801C}"/>
              </a:ext>
            </a:extLst>
          </p:cNvPr>
          <p:cNvSpPr/>
          <p:nvPr/>
        </p:nvSpPr>
        <p:spPr>
          <a:xfrm>
            <a:off x="5026714" y="1154466"/>
            <a:ext cx="1371600" cy="1371600"/>
          </a:xfrm>
          <a:prstGeom prst="flowChartConnector">
            <a:avLst/>
          </a:prstGeom>
          <a:noFill/>
          <a:ln w="63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BC1B0D45-6840-B23D-B921-F4A9DEE5AF3A}"/>
              </a:ext>
            </a:extLst>
          </p:cNvPr>
          <p:cNvSpPr/>
          <p:nvPr/>
        </p:nvSpPr>
        <p:spPr>
          <a:xfrm>
            <a:off x="2115589" y="1154466"/>
            <a:ext cx="1371600" cy="1371600"/>
          </a:xfrm>
          <a:prstGeom prst="flowChartConnector">
            <a:avLst/>
          </a:prstGeom>
          <a:noFill/>
          <a:ln w="63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2EE90D0-13B1-5728-80E1-CC01AB9615F5}"/>
              </a:ext>
            </a:extLst>
          </p:cNvPr>
          <p:cNvCxnSpPr>
            <a:cxnSpLocks/>
          </p:cNvCxnSpPr>
          <p:nvPr/>
        </p:nvCxnSpPr>
        <p:spPr>
          <a:xfrm>
            <a:off x="0" y="2819790"/>
            <a:ext cx="9144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BBAD16C-1191-7414-A8E7-825EFFEDB38C}"/>
              </a:ext>
            </a:extLst>
          </p:cNvPr>
          <p:cNvSpPr txBox="1"/>
          <p:nvPr/>
        </p:nvSpPr>
        <p:spPr>
          <a:xfrm>
            <a:off x="2112818" y="1470934"/>
            <a:ext cx="13715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Shahd Abdelfattah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230100513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A72615D-386A-5A82-A7DE-A5781EE024C5}"/>
              </a:ext>
            </a:extLst>
          </p:cNvPr>
          <p:cNvSpPr txBox="1"/>
          <p:nvPr/>
        </p:nvSpPr>
        <p:spPr>
          <a:xfrm>
            <a:off x="5023943" y="1578656"/>
            <a:ext cx="13743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Hagar Maher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230105968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8108011-B6B5-1AB9-E85B-F7AD39999332}"/>
              </a:ext>
            </a:extLst>
          </p:cNvPr>
          <p:cNvSpPr txBox="1"/>
          <p:nvPr/>
        </p:nvSpPr>
        <p:spPr>
          <a:xfrm>
            <a:off x="793709" y="3751065"/>
            <a:ext cx="1366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Mohamed Amr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230101033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CD37CA-3943-6814-1E28-9FED0F210484}"/>
              </a:ext>
            </a:extLst>
          </p:cNvPr>
          <p:cNvSpPr txBox="1"/>
          <p:nvPr/>
        </p:nvSpPr>
        <p:spPr>
          <a:xfrm>
            <a:off x="3648346" y="3643343"/>
            <a:ext cx="13688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Ahmed Mohamed</a:t>
            </a:r>
          </a:p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230100126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BDF737-0F6E-2695-F104-BD587E7CE0AD}"/>
              </a:ext>
            </a:extLst>
          </p:cNvPr>
          <p:cNvSpPr txBox="1"/>
          <p:nvPr/>
        </p:nvSpPr>
        <p:spPr>
          <a:xfrm>
            <a:off x="6594568" y="3643343"/>
            <a:ext cx="140067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Mohamed Salah</a:t>
            </a:r>
          </a:p>
          <a:p>
            <a:pPr algn="ctr"/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230104466</a:t>
            </a:r>
            <a:endParaRPr lang="en-US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FC10840-3F01-F4C1-5642-F07628409DDD}"/>
              </a:ext>
            </a:extLst>
          </p:cNvPr>
          <p:cNvCxnSpPr>
            <a:stCxn id="8" idx="4"/>
          </p:cNvCxnSpPr>
          <p:nvPr/>
        </p:nvCxnSpPr>
        <p:spPr>
          <a:xfrm flipH="1">
            <a:off x="2798617" y="2526066"/>
            <a:ext cx="2772" cy="2937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A173523-4C75-4642-B54B-2A17AEBB8126}"/>
              </a:ext>
            </a:extLst>
          </p:cNvPr>
          <p:cNvCxnSpPr>
            <a:stCxn id="7" idx="4"/>
          </p:cNvCxnSpPr>
          <p:nvPr/>
        </p:nvCxnSpPr>
        <p:spPr>
          <a:xfrm flipH="1">
            <a:off x="5711129" y="2526066"/>
            <a:ext cx="1385" cy="293724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110C54-36D9-7445-1134-3A9E0EE7BA08}"/>
              </a:ext>
            </a:extLst>
          </p:cNvPr>
          <p:cNvCxnSpPr>
            <a:stCxn id="4" idx="0"/>
          </p:cNvCxnSpPr>
          <p:nvPr/>
        </p:nvCxnSpPr>
        <p:spPr>
          <a:xfrm flipV="1">
            <a:off x="1476749" y="2819790"/>
            <a:ext cx="0" cy="5070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387F420-E03C-E87B-B469-AFF165A5E2C0}"/>
              </a:ext>
            </a:extLst>
          </p:cNvPr>
          <p:cNvCxnSpPr>
            <a:stCxn id="5" idx="0"/>
          </p:cNvCxnSpPr>
          <p:nvPr/>
        </p:nvCxnSpPr>
        <p:spPr>
          <a:xfrm flipH="1" flipV="1">
            <a:off x="4332760" y="2819790"/>
            <a:ext cx="8154" cy="5070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06794BA-8D24-E42B-F045-217970B7EA06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7294906" y="2819790"/>
            <a:ext cx="1" cy="50708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272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10" grpId="0"/>
      <p:bldP spid="11" grpId="0"/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1" name="Google Shape;3181;p40"/>
          <p:cNvSpPr/>
          <p:nvPr/>
        </p:nvSpPr>
        <p:spPr>
          <a:xfrm>
            <a:off x="4902551" y="3077175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2" name="Google Shape;3182;p40"/>
          <p:cNvSpPr/>
          <p:nvPr/>
        </p:nvSpPr>
        <p:spPr>
          <a:xfrm>
            <a:off x="4892699" y="1942419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3" name="Google Shape;3183;p40"/>
          <p:cNvSpPr/>
          <p:nvPr/>
        </p:nvSpPr>
        <p:spPr>
          <a:xfrm>
            <a:off x="1181391" y="3074262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4" name="Google Shape;3184;p40"/>
          <p:cNvSpPr/>
          <p:nvPr/>
        </p:nvSpPr>
        <p:spPr>
          <a:xfrm>
            <a:off x="1181391" y="808228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5" name="Google Shape;3185;p40"/>
          <p:cNvSpPr txBox="1">
            <a:spLocks noGrp="1"/>
          </p:cNvSpPr>
          <p:nvPr>
            <p:ph type="title"/>
          </p:nvPr>
        </p:nvSpPr>
        <p:spPr>
          <a:xfrm>
            <a:off x="0" y="12965"/>
            <a:ext cx="7717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186" name="Google Shape;3186;p40"/>
          <p:cNvSpPr txBox="1">
            <a:spLocks noGrp="1"/>
          </p:cNvSpPr>
          <p:nvPr>
            <p:ph type="title" idx="2"/>
          </p:nvPr>
        </p:nvSpPr>
        <p:spPr>
          <a:xfrm>
            <a:off x="2131850" y="960628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Zero Trust Architecture</a:t>
            </a:r>
            <a:endParaRPr sz="1600" dirty="0"/>
          </a:p>
        </p:txBody>
      </p:sp>
      <p:sp>
        <p:nvSpPr>
          <p:cNvPr id="3187" name="Google Shape;3187;p40"/>
          <p:cNvSpPr txBox="1">
            <a:spLocks noGrp="1"/>
          </p:cNvSpPr>
          <p:nvPr>
            <p:ph type="subTitle" idx="1"/>
          </p:nvPr>
        </p:nvSpPr>
        <p:spPr>
          <a:xfrm>
            <a:off x="2131850" y="2039294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Network Topology and Devices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88" name="Google Shape;3188;p40"/>
          <p:cNvSpPr txBox="1">
            <a:spLocks noGrp="1"/>
          </p:cNvSpPr>
          <p:nvPr>
            <p:ph type="title" idx="3"/>
          </p:nvPr>
        </p:nvSpPr>
        <p:spPr>
          <a:xfrm>
            <a:off x="5889549" y="951028"/>
            <a:ext cx="21096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1600" b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ZeroTrustLAN</a:t>
            </a:r>
            <a:r>
              <a:rPr lang="en-US" sz="16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Project Purpose</a:t>
            </a:r>
            <a:endParaRPr lang="en-US" sz="1600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89" name="Google Shape;3189;p40"/>
          <p:cNvSpPr txBox="1">
            <a:spLocks noGrp="1"/>
          </p:cNvSpPr>
          <p:nvPr>
            <p:ph type="subTitle" idx="4"/>
          </p:nvPr>
        </p:nvSpPr>
        <p:spPr>
          <a:xfrm>
            <a:off x="5889549" y="2010538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Steps</a:t>
            </a:r>
          </a:p>
        </p:txBody>
      </p:sp>
      <p:sp>
        <p:nvSpPr>
          <p:cNvPr id="3191" name="Google Shape;3191;p40"/>
          <p:cNvSpPr txBox="1">
            <a:spLocks noGrp="1"/>
          </p:cNvSpPr>
          <p:nvPr>
            <p:ph type="subTitle" idx="6"/>
          </p:nvPr>
        </p:nvSpPr>
        <p:spPr>
          <a:xfrm>
            <a:off x="2190760" y="3169480"/>
            <a:ext cx="21096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/>
            <a:r>
              <a:rPr lang="en-US" sz="16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Testing and Validation</a:t>
            </a:r>
          </a:p>
        </p:txBody>
      </p:sp>
      <p:sp>
        <p:nvSpPr>
          <p:cNvPr id="3194" name="Google Shape;3194;p40"/>
          <p:cNvSpPr txBox="1">
            <a:spLocks noGrp="1"/>
          </p:cNvSpPr>
          <p:nvPr>
            <p:ph type="title" idx="9"/>
          </p:nvPr>
        </p:nvSpPr>
        <p:spPr>
          <a:xfrm>
            <a:off x="1181391" y="974428"/>
            <a:ext cx="813300" cy="48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195" name="Google Shape;3195;p40"/>
          <p:cNvSpPr txBox="1">
            <a:spLocks noGrp="1"/>
          </p:cNvSpPr>
          <p:nvPr>
            <p:ph type="title" idx="13"/>
          </p:nvPr>
        </p:nvSpPr>
        <p:spPr>
          <a:xfrm>
            <a:off x="1181091" y="2105809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196" name="Google Shape;3196;p40"/>
          <p:cNvSpPr txBox="1">
            <a:spLocks noGrp="1"/>
          </p:cNvSpPr>
          <p:nvPr>
            <p:ph type="title" idx="14"/>
          </p:nvPr>
        </p:nvSpPr>
        <p:spPr>
          <a:xfrm>
            <a:off x="4902258" y="978434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197" name="Google Shape;3197;p40"/>
          <p:cNvSpPr txBox="1">
            <a:spLocks noGrp="1"/>
          </p:cNvSpPr>
          <p:nvPr>
            <p:ph type="title" idx="15"/>
          </p:nvPr>
        </p:nvSpPr>
        <p:spPr>
          <a:xfrm>
            <a:off x="4902258" y="2104844"/>
            <a:ext cx="8139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Google Shape;3184;p40">
            <a:extLst>
              <a:ext uri="{FF2B5EF4-FFF2-40B4-BE49-F238E27FC236}">
                <a16:creationId xmlns:a16="http://schemas.microsoft.com/office/drawing/2014/main" id="{DA905DA2-2BBE-E526-0E77-4F3CF5CA88CF}"/>
              </a:ext>
            </a:extLst>
          </p:cNvPr>
          <p:cNvSpPr/>
          <p:nvPr/>
        </p:nvSpPr>
        <p:spPr>
          <a:xfrm>
            <a:off x="1181391" y="1941245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3184;p40">
            <a:extLst>
              <a:ext uri="{FF2B5EF4-FFF2-40B4-BE49-F238E27FC236}">
                <a16:creationId xmlns:a16="http://schemas.microsoft.com/office/drawing/2014/main" id="{C8B5B456-44FE-DFB3-5252-90B12669E5C2}"/>
              </a:ext>
            </a:extLst>
          </p:cNvPr>
          <p:cNvSpPr/>
          <p:nvPr/>
        </p:nvSpPr>
        <p:spPr>
          <a:xfrm>
            <a:off x="4902551" y="808228"/>
            <a:ext cx="813300" cy="813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03E71B-3690-15D3-8248-99022759DFA3}"/>
              </a:ext>
            </a:extLst>
          </p:cNvPr>
          <p:cNvSpPr txBox="1"/>
          <p:nvPr/>
        </p:nvSpPr>
        <p:spPr>
          <a:xfrm>
            <a:off x="1181390" y="3206826"/>
            <a:ext cx="81330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chemeClr val="tx1"/>
                </a:solidFill>
                <a:latin typeface="Alumni Sans Pinstripe" panose="020B0604020202020204" charset="0"/>
              </a:rPr>
              <a:t> </a:t>
            </a:r>
            <a:r>
              <a:rPr lang="en-US" sz="3000" b="1" dirty="0">
                <a:solidFill>
                  <a:schemeClr val="tx1"/>
                </a:solidFill>
                <a:latin typeface="Alumni Sans Pinstripe" panose="020B0604020202020204" charset="0"/>
              </a:rPr>
              <a:t>05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F4F0CB-CA25-F073-099C-B9773050D707}"/>
              </a:ext>
            </a:extLst>
          </p:cNvPr>
          <p:cNvSpPr txBox="1"/>
          <p:nvPr/>
        </p:nvSpPr>
        <p:spPr>
          <a:xfrm>
            <a:off x="4902258" y="3200281"/>
            <a:ext cx="81359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>
                <a:solidFill>
                  <a:schemeClr val="tx1"/>
                </a:solidFill>
                <a:latin typeface="Alumni Sans Pinstripe" panose="020B0604020202020204" charset="0"/>
              </a:rPr>
              <a:t>06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D7EF736E-2A10-AB48-48F5-717AFFFBD589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5889549" y="3169480"/>
            <a:ext cx="2109600" cy="615600"/>
          </a:xfrm>
        </p:spPr>
        <p:txBody>
          <a:bodyPr/>
          <a:lstStyle/>
          <a:p>
            <a:pPr algn="ctr"/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</a:t>
            </a:r>
          </a:p>
          <a:p>
            <a:pPr algn="ctr"/>
            <a:r>
              <a:rPr lang="en-US" sz="1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Enhancements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04" name="Google Shape;3304;p42"/>
          <p:cNvGrpSpPr/>
          <p:nvPr/>
        </p:nvGrpSpPr>
        <p:grpSpPr>
          <a:xfrm>
            <a:off x="4994880" y="813716"/>
            <a:ext cx="2227589" cy="1527191"/>
            <a:chOff x="5519300" y="372750"/>
            <a:chExt cx="1039375" cy="712575"/>
          </a:xfrm>
        </p:grpSpPr>
        <p:sp>
          <p:nvSpPr>
            <p:cNvPr id="3305" name="Google Shape;3305;p42"/>
            <p:cNvSpPr/>
            <p:nvPr/>
          </p:nvSpPr>
          <p:spPr>
            <a:xfrm>
              <a:off x="641073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6" name="Google Shape;3306;p42"/>
            <p:cNvSpPr/>
            <p:nvPr/>
          </p:nvSpPr>
          <p:spPr>
            <a:xfrm>
              <a:off x="641073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7" name="Google Shape;3307;p42"/>
            <p:cNvSpPr/>
            <p:nvPr/>
          </p:nvSpPr>
          <p:spPr>
            <a:xfrm>
              <a:off x="641073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8" name="Google Shape;3308;p42"/>
            <p:cNvSpPr/>
            <p:nvPr/>
          </p:nvSpPr>
          <p:spPr>
            <a:xfrm>
              <a:off x="641073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9" name="Google Shape;3309;p42"/>
            <p:cNvSpPr/>
            <p:nvPr/>
          </p:nvSpPr>
          <p:spPr>
            <a:xfrm>
              <a:off x="649987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0" name="Google Shape;3310;p42"/>
            <p:cNvSpPr/>
            <p:nvPr/>
          </p:nvSpPr>
          <p:spPr>
            <a:xfrm>
              <a:off x="649987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1" name="Google Shape;3311;p42"/>
            <p:cNvSpPr/>
            <p:nvPr/>
          </p:nvSpPr>
          <p:spPr>
            <a:xfrm>
              <a:off x="649987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2" name="Google Shape;3312;p42"/>
            <p:cNvSpPr/>
            <p:nvPr/>
          </p:nvSpPr>
          <p:spPr>
            <a:xfrm>
              <a:off x="649987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3" name="Google Shape;3313;p42"/>
            <p:cNvSpPr/>
            <p:nvPr/>
          </p:nvSpPr>
          <p:spPr>
            <a:xfrm>
              <a:off x="6499875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4" name="Google Shape;3314;p42"/>
            <p:cNvSpPr/>
            <p:nvPr/>
          </p:nvSpPr>
          <p:spPr>
            <a:xfrm>
              <a:off x="6321588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5" name="Google Shape;3315;p42"/>
            <p:cNvSpPr/>
            <p:nvPr/>
          </p:nvSpPr>
          <p:spPr>
            <a:xfrm>
              <a:off x="632158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6" name="Google Shape;3316;p42"/>
            <p:cNvSpPr/>
            <p:nvPr/>
          </p:nvSpPr>
          <p:spPr>
            <a:xfrm>
              <a:off x="632158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7" name="Google Shape;3317;p42"/>
            <p:cNvSpPr/>
            <p:nvPr/>
          </p:nvSpPr>
          <p:spPr>
            <a:xfrm>
              <a:off x="632158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8" name="Google Shape;3318;p42"/>
            <p:cNvSpPr/>
            <p:nvPr/>
          </p:nvSpPr>
          <p:spPr>
            <a:xfrm>
              <a:off x="6321588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9" name="Google Shape;3319;p42"/>
            <p:cNvSpPr/>
            <p:nvPr/>
          </p:nvSpPr>
          <p:spPr>
            <a:xfrm>
              <a:off x="6321588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0" name="Google Shape;3320;p42"/>
            <p:cNvSpPr/>
            <p:nvPr/>
          </p:nvSpPr>
          <p:spPr>
            <a:xfrm>
              <a:off x="614330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1" name="Google Shape;3321;p42"/>
            <p:cNvSpPr/>
            <p:nvPr/>
          </p:nvSpPr>
          <p:spPr>
            <a:xfrm>
              <a:off x="614330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2" name="Google Shape;3322;p42"/>
            <p:cNvSpPr/>
            <p:nvPr/>
          </p:nvSpPr>
          <p:spPr>
            <a:xfrm>
              <a:off x="6143302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3" name="Google Shape;3323;p42"/>
            <p:cNvSpPr/>
            <p:nvPr/>
          </p:nvSpPr>
          <p:spPr>
            <a:xfrm>
              <a:off x="6143302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4" name="Google Shape;3324;p42"/>
            <p:cNvSpPr/>
            <p:nvPr/>
          </p:nvSpPr>
          <p:spPr>
            <a:xfrm>
              <a:off x="6143302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5" name="Google Shape;3325;p42"/>
            <p:cNvSpPr/>
            <p:nvPr/>
          </p:nvSpPr>
          <p:spPr>
            <a:xfrm>
              <a:off x="6232445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6" name="Google Shape;3326;p42"/>
            <p:cNvSpPr/>
            <p:nvPr/>
          </p:nvSpPr>
          <p:spPr>
            <a:xfrm>
              <a:off x="6232445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7" name="Google Shape;3327;p42"/>
            <p:cNvSpPr/>
            <p:nvPr/>
          </p:nvSpPr>
          <p:spPr>
            <a:xfrm>
              <a:off x="623244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8" name="Google Shape;3328;p42"/>
            <p:cNvSpPr/>
            <p:nvPr/>
          </p:nvSpPr>
          <p:spPr>
            <a:xfrm>
              <a:off x="6232445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9" name="Google Shape;3329;p42"/>
            <p:cNvSpPr/>
            <p:nvPr/>
          </p:nvSpPr>
          <p:spPr>
            <a:xfrm>
              <a:off x="6232445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0" name="Google Shape;3330;p42"/>
            <p:cNvSpPr/>
            <p:nvPr/>
          </p:nvSpPr>
          <p:spPr>
            <a:xfrm>
              <a:off x="6232445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1" name="Google Shape;3331;p42"/>
            <p:cNvSpPr/>
            <p:nvPr/>
          </p:nvSpPr>
          <p:spPr>
            <a:xfrm>
              <a:off x="605415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2" name="Google Shape;3332;p42"/>
            <p:cNvSpPr/>
            <p:nvPr/>
          </p:nvSpPr>
          <p:spPr>
            <a:xfrm>
              <a:off x="605415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3" name="Google Shape;3333;p42"/>
            <p:cNvSpPr/>
            <p:nvPr/>
          </p:nvSpPr>
          <p:spPr>
            <a:xfrm>
              <a:off x="605415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4" name="Google Shape;3334;p42"/>
            <p:cNvSpPr/>
            <p:nvPr/>
          </p:nvSpPr>
          <p:spPr>
            <a:xfrm>
              <a:off x="605415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5" name="Google Shape;3335;p42"/>
            <p:cNvSpPr/>
            <p:nvPr/>
          </p:nvSpPr>
          <p:spPr>
            <a:xfrm>
              <a:off x="605415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6" name="Google Shape;3336;p42"/>
            <p:cNvSpPr/>
            <p:nvPr/>
          </p:nvSpPr>
          <p:spPr>
            <a:xfrm>
              <a:off x="605415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7" name="Google Shape;3337;p42"/>
            <p:cNvSpPr/>
            <p:nvPr/>
          </p:nvSpPr>
          <p:spPr>
            <a:xfrm>
              <a:off x="6054159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8" name="Google Shape;3338;p42"/>
            <p:cNvSpPr/>
            <p:nvPr/>
          </p:nvSpPr>
          <p:spPr>
            <a:xfrm>
              <a:off x="5875872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9" name="Google Shape;3339;p42"/>
            <p:cNvSpPr/>
            <p:nvPr/>
          </p:nvSpPr>
          <p:spPr>
            <a:xfrm>
              <a:off x="5875872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0" name="Google Shape;3340;p42"/>
            <p:cNvSpPr/>
            <p:nvPr/>
          </p:nvSpPr>
          <p:spPr>
            <a:xfrm>
              <a:off x="5875872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1" name="Google Shape;3341;p42"/>
            <p:cNvSpPr/>
            <p:nvPr/>
          </p:nvSpPr>
          <p:spPr>
            <a:xfrm>
              <a:off x="5875872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2" name="Google Shape;3342;p42"/>
            <p:cNvSpPr/>
            <p:nvPr/>
          </p:nvSpPr>
          <p:spPr>
            <a:xfrm>
              <a:off x="596501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3" name="Google Shape;3343;p42"/>
            <p:cNvSpPr/>
            <p:nvPr/>
          </p:nvSpPr>
          <p:spPr>
            <a:xfrm>
              <a:off x="596501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4" name="Google Shape;3344;p42"/>
            <p:cNvSpPr/>
            <p:nvPr/>
          </p:nvSpPr>
          <p:spPr>
            <a:xfrm>
              <a:off x="596501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5" name="Google Shape;3345;p42"/>
            <p:cNvSpPr/>
            <p:nvPr/>
          </p:nvSpPr>
          <p:spPr>
            <a:xfrm>
              <a:off x="596501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6" name="Google Shape;3346;p42"/>
            <p:cNvSpPr/>
            <p:nvPr/>
          </p:nvSpPr>
          <p:spPr>
            <a:xfrm>
              <a:off x="596501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7" name="Google Shape;3347;p42"/>
            <p:cNvSpPr/>
            <p:nvPr/>
          </p:nvSpPr>
          <p:spPr>
            <a:xfrm>
              <a:off x="5786729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8" name="Google Shape;3348;p42"/>
            <p:cNvSpPr/>
            <p:nvPr/>
          </p:nvSpPr>
          <p:spPr>
            <a:xfrm>
              <a:off x="5786729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9" name="Google Shape;3349;p42"/>
            <p:cNvSpPr/>
            <p:nvPr/>
          </p:nvSpPr>
          <p:spPr>
            <a:xfrm>
              <a:off x="5786729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0" name="Google Shape;3350;p42"/>
            <p:cNvSpPr/>
            <p:nvPr/>
          </p:nvSpPr>
          <p:spPr>
            <a:xfrm>
              <a:off x="5786729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1" name="Google Shape;3351;p42"/>
            <p:cNvSpPr/>
            <p:nvPr/>
          </p:nvSpPr>
          <p:spPr>
            <a:xfrm>
              <a:off x="5786729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2" name="Google Shape;3352;p42"/>
            <p:cNvSpPr/>
            <p:nvPr/>
          </p:nvSpPr>
          <p:spPr>
            <a:xfrm>
              <a:off x="5786729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3" name="Google Shape;3353;p42"/>
            <p:cNvSpPr/>
            <p:nvPr/>
          </p:nvSpPr>
          <p:spPr>
            <a:xfrm>
              <a:off x="5786729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4" name="Google Shape;3354;p42"/>
            <p:cNvSpPr/>
            <p:nvPr/>
          </p:nvSpPr>
          <p:spPr>
            <a:xfrm>
              <a:off x="560844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5" name="Google Shape;3355;p42"/>
            <p:cNvSpPr/>
            <p:nvPr/>
          </p:nvSpPr>
          <p:spPr>
            <a:xfrm>
              <a:off x="560844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6" name="Google Shape;3356;p42"/>
            <p:cNvSpPr/>
            <p:nvPr/>
          </p:nvSpPr>
          <p:spPr>
            <a:xfrm>
              <a:off x="560844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7" name="Google Shape;3357;p42"/>
            <p:cNvSpPr/>
            <p:nvPr/>
          </p:nvSpPr>
          <p:spPr>
            <a:xfrm>
              <a:off x="5608443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8" name="Google Shape;3358;p42"/>
            <p:cNvSpPr/>
            <p:nvPr/>
          </p:nvSpPr>
          <p:spPr>
            <a:xfrm>
              <a:off x="5608443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9" name="Google Shape;3359;p42"/>
            <p:cNvSpPr/>
            <p:nvPr/>
          </p:nvSpPr>
          <p:spPr>
            <a:xfrm>
              <a:off x="5608443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0" name="Google Shape;3360;p42"/>
            <p:cNvSpPr/>
            <p:nvPr/>
          </p:nvSpPr>
          <p:spPr>
            <a:xfrm>
              <a:off x="5697586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1" name="Google Shape;3361;p42"/>
            <p:cNvSpPr/>
            <p:nvPr/>
          </p:nvSpPr>
          <p:spPr>
            <a:xfrm>
              <a:off x="5697586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2" name="Google Shape;3362;p42"/>
            <p:cNvSpPr/>
            <p:nvPr/>
          </p:nvSpPr>
          <p:spPr>
            <a:xfrm>
              <a:off x="5697586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3" name="Google Shape;3363;p42"/>
            <p:cNvSpPr/>
            <p:nvPr/>
          </p:nvSpPr>
          <p:spPr>
            <a:xfrm>
              <a:off x="5697586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4" name="Google Shape;3364;p42"/>
            <p:cNvSpPr/>
            <p:nvPr/>
          </p:nvSpPr>
          <p:spPr>
            <a:xfrm>
              <a:off x="5697586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5" name="Google Shape;3365;p42"/>
            <p:cNvSpPr/>
            <p:nvPr/>
          </p:nvSpPr>
          <p:spPr>
            <a:xfrm>
              <a:off x="5697586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6" name="Google Shape;3366;p42"/>
            <p:cNvSpPr/>
            <p:nvPr/>
          </p:nvSpPr>
          <p:spPr>
            <a:xfrm>
              <a:off x="5697586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7" name="Google Shape;3367;p42"/>
            <p:cNvSpPr/>
            <p:nvPr/>
          </p:nvSpPr>
          <p:spPr>
            <a:xfrm>
              <a:off x="551930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8" name="Google Shape;3368;p42"/>
            <p:cNvSpPr/>
            <p:nvPr/>
          </p:nvSpPr>
          <p:spPr>
            <a:xfrm>
              <a:off x="5519300" y="74633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9" name="Google Shape;3369;p42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0" name="Google Shape;3370;p42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1" name="Google Shape;3371;p42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372" name="Google Shape;3372;p42"/>
          <p:cNvGrpSpPr/>
          <p:nvPr/>
        </p:nvGrpSpPr>
        <p:grpSpPr>
          <a:xfrm>
            <a:off x="1705329" y="1054278"/>
            <a:ext cx="2227588" cy="726522"/>
            <a:chOff x="3620725" y="372750"/>
            <a:chExt cx="1039375" cy="338989"/>
          </a:xfrm>
        </p:grpSpPr>
        <p:sp>
          <p:nvSpPr>
            <p:cNvPr id="3373" name="Google Shape;3373;p42"/>
            <p:cNvSpPr/>
            <p:nvPr/>
          </p:nvSpPr>
          <p:spPr>
            <a:xfrm>
              <a:off x="451215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4" name="Google Shape;3374;p42"/>
            <p:cNvSpPr/>
            <p:nvPr/>
          </p:nvSpPr>
          <p:spPr>
            <a:xfrm>
              <a:off x="451215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5" name="Google Shape;3375;p42"/>
            <p:cNvSpPr/>
            <p:nvPr/>
          </p:nvSpPr>
          <p:spPr>
            <a:xfrm>
              <a:off x="451215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6" name="Google Shape;3376;p42"/>
            <p:cNvSpPr/>
            <p:nvPr/>
          </p:nvSpPr>
          <p:spPr>
            <a:xfrm>
              <a:off x="460130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7" name="Google Shape;3377;p42"/>
            <p:cNvSpPr/>
            <p:nvPr/>
          </p:nvSpPr>
          <p:spPr>
            <a:xfrm>
              <a:off x="460130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8" name="Google Shape;3378;p42"/>
            <p:cNvSpPr/>
            <p:nvPr/>
          </p:nvSpPr>
          <p:spPr>
            <a:xfrm>
              <a:off x="4423013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9" name="Google Shape;3379;p42"/>
            <p:cNvSpPr/>
            <p:nvPr/>
          </p:nvSpPr>
          <p:spPr>
            <a:xfrm>
              <a:off x="4423013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0" name="Google Shape;3380;p42"/>
            <p:cNvSpPr/>
            <p:nvPr/>
          </p:nvSpPr>
          <p:spPr>
            <a:xfrm>
              <a:off x="4423013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1" name="Google Shape;3381;p42"/>
            <p:cNvSpPr/>
            <p:nvPr/>
          </p:nvSpPr>
          <p:spPr>
            <a:xfrm>
              <a:off x="4423013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2" name="Google Shape;3382;p42"/>
            <p:cNvSpPr/>
            <p:nvPr/>
          </p:nvSpPr>
          <p:spPr>
            <a:xfrm>
              <a:off x="424472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3" name="Google Shape;3383;p42"/>
            <p:cNvSpPr/>
            <p:nvPr/>
          </p:nvSpPr>
          <p:spPr>
            <a:xfrm>
              <a:off x="424472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4" name="Google Shape;3384;p42"/>
            <p:cNvSpPr/>
            <p:nvPr/>
          </p:nvSpPr>
          <p:spPr>
            <a:xfrm>
              <a:off x="4333870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5" name="Google Shape;3385;p42"/>
            <p:cNvSpPr/>
            <p:nvPr/>
          </p:nvSpPr>
          <p:spPr>
            <a:xfrm>
              <a:off x="4333870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6" name="Google Shape;3386;p42"/>
            <p:cNvSpPr/>
            <p:nvPr/>
          </p:nvSpPr>
          <p:spPr>
            <a:xfrm>
              <a:off x="4333870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7" name="Google Shape;3387;p42"/>
            <p:cNvSpPr/>
            <p:nvPr/>
          </p:nvSpPr>
          <p:spPr>
            <a:xfrm>
              <a:off x="4333870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8" name="Google Shape;3388;p42"/>
            <p:cNvSpPr/>
            <p:nvPr/>
          </p:nvSpPr>
          <p:spPr>
            <a:xfrm>
              <a:off x="415558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9" name="Google Shape;3389;p42"/>
            <p:cNvSpPr/>
            <p:nvPr/>
          </p:nvSpPr>
          <p:spPr>
            <a:xfrm>
              <a:off x="415558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0" name="Google Shape;3390;p42"/>
            <p:cNvSpPr/>
            <p:nvPr/>
          </p:nvSpPr>
          <p:spPr>
            <a:xfrm>
              <a:off x="415558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1" name="Google Shape;3391;p42"/>
            <p:cNvSpPr/>
            <p:nvPr/>
          </p:nvSpPr>
          <p:spPr>
            <a:xfrm>
              <a:off x="415558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2" name="Google Shape;3392;p42"/>
            <p:cNvSpPr/>
            <p:nvPr/>
          </p:nvSpPr>
          <p:spPr>
            <a:xfrm>
              <a:off x="3977297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3" name="Google Shape;3393;p42"/>
            <p:cNvSpPr/>
            <p:nvPr/>
          </p:nvSpPr>
          <p:spPr>
            <a:xfrm>
              <a:off x="3977297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4" name="Google Shape;3394;p42"/>
            <p:cNvSpPr/>
            <p:nvPr/>
          </p:nvSpPr>
          <p:spPr>
            <a:xfrm>
              <a:off x="3977297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5" name="Google Shape;3395;p42"/>
            <p:cNvSpPr/>
            <p:nvPr/>
          </p:nvSpPr>
          <p:spPr>
            <a:xfrm>
              <a:off x="406644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6" name="Google Shape;3396;p42"/>
            <p:cNvSpPr/>
            <p:nvPr/>
          </p:nvSpPr>
          <p:spPr>
            <a:xfrm>
              <a:off x="406644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7" name="Google Shape;3397;p42"/>
            <p:cNvSpPr/>
            <p:nvPr/>
          </p:nvSpPr>
          <p:spPr>
            <a:xfrm>
              <a:off x="406644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8" name="Google Shape;3398;p42"/>
            <p:cNvSpPr/>
            <p:nvPr/>
          </p:nvSpPr>
          <p:spPr>
            <a:xfrm>
              <a:off x="3888154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9" name="Google Shape;3399;p42"/>
            <p:cNvSpPr/>
            <p:nvPr/>
          </p:nvSpPr>
          <p:spPr>
            <a:xfrm>
              <a:off x="3888154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0" name="Google Shape;3400;p42"/>
            <p:cNvSpPr/>
            <p:nvPr/>
          </p:nvSpPr>
          <p:spPr>
            <a:xfrm>
              <a:off x="3888154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1" name="Google Shape;3401;p42"/>
            <p:cNvSpPr/>
            <p:nvPr/>
          </p:nvSpPr>
          <p:spPr>
            <a:xfrm>
              <a:off x="3888154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2" name="Google Shape;3402;p42"/>
            <p:cNvSpPr/>
            <p:nvPr/>
          </p:nvSpPr>
          <p:spPr>
            <a:xfrm>
              <a:off x="3709868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3" name="Google Shape;3403;p42"/>
            <p:cNvSpPr/>
            <p:nvPr/>
          </p:nvSpPr>
          <p:spPr>
            <a:xfrm>
              <a:off x="3709868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4" name="Google Shape;3404;p42"/>
            <p:cNvSpPr/>
            <p:nvPr/>
          </p:nvSpPr>
          <p:spPr>
            <a:xfrm>
              <a:off x="3709868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5" name="Google Shape;3405;p42"/>
            <p:cNvSpPr/>
            <p:nvPr/>
          </p:nvSpPr>
          <p:spPr>
            <a:xfrm>
              <a:off x="3799011" y="372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6" name="Google Shape;3406;p42"/>
            <p:cNvSpPr/>
            <p:nvPr/>
          </p:nvSpPr>
          <p:spPr>
            <a:xfrm>
              <a:off x="3799011" y="4661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7" name="Google Shape;3407;p42"/>
            <p:cNvSpPr/>
            <p:nvPr/>
          </p:nvSpPr>
          <p:spPr>
            <a:xfrm>
              <a:off x="3799011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8" name="Google Shape;3408;p42"/>
            <p:cNvSpPr/>
            <p:nvPr/>
          </p:nvSpPr>
          <p:spPr>
            <a:xfrm>
              <a:off x="3799011" y="65293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9" name="Google Shape;3409;p42"/>
            <p:cNvSpPr/>
            <p:nvPr/>
          </p:nvSpPr>
          <p:spPr>
            <a:xfrm>
              <a:off x="3620725" y="5595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410" name="Google Shape;341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6024" y="539375"/>
            <a:ext cx="1795352" cy="1287300"/>
          </a:xfrm>
          <a:prstGeom prst="rect">
            <a:avLst/>
          </a:prstGeom>
          <a:noFill/>
          <a:ln>
            <a:noFill/>
          </a:ln>
        </p:spPr>
      </p:pic>
      <p:sp>
        <p:nvSpPr>
          <p:cNvPr id="3411" name="Google Shape;3411;p42"/>
          <p:cNvSpPr txBox="1">
            <a:spLocks noGrp="1"/>
          </p:cNvSpPr>
          <p:nvPr>
            <p:ph type="title"/>
          </p:nvPr>
        </p:nvSpPr>
        <p:spPr>
          <a:xfrm>
            <a:off x="2029075" y="2490350"/>
            <a:ext cx="50859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412" name="Google Shape;3412;p42"/>
          <p:cNvSpPr txBox="1">
            <a:spLocks noGrp="1"/>
          </p:cNvSpPr>
          <p:nvPr>
            <p:ph type="subTitle" idx="1"/>
          </p:nvPr>
        </p:nvSpPr>
        <p:spPr>
          <a:xfrm>
            <a:off x="2029075" y="3534124"/>
            <a:ext cx="5085900" cy="12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20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 Zero Trust Architecture</a:t>
            </a:r>
          </a:p>
        </p:txBody>
      </p:sp>
      <p:pic>
        <p:nvPicPr>
          <p:cNvPr id="3413" name="Google Shape;341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2937" y="390740"/>
            <a:ext cx="1235425" cy="19556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14" name="Google Shape;3414;p42"/>
          <p:cNvGrpSpPr/>
          <p:nvPr/>
        </p:nvGrpSpPr>
        <p:grpSpPr>
          <a:xfrm>
            <a:off x="-759472" y="3311203"/>
            <a:ext cx="2227588" cy="726522"/>
            <a:chOff x="3857800" y="1143286"/>
            <a:chExt cx="1039375" cy="338989"/>
          </a:xfrm>
        </p:grpSpPr>
        <p:sp>
          <p:nvSpPr>
            <p:cNvPr id="3415" name="Google Shape;3415;p42"/>
            <p:cNvSpPr/>
            <p:nvPr/>
          </p:nvSpPr>
          <p:spPr>
            <a:xfrm>
              <a:off x="474923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6" name="Google Shape;3416;p42"/>
            <p:cNvSpPr/>
            <p:nvPr/>
          </p:nvSpPr>
          <p:spPr>
            <a:xfrm>
              <a:off x="483837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7" name="Google Shape;3417;p42"/>
            <p:cNvSpPr/>
            <p:nvPr/>
          </p:nvSpPr>
          <p:spPr>
            <a:xfrm>
              <a:off x="483837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8" name="Google Shape;3418;p42"/>
            <p:cNvSpPr/>
            <p:nvPr/>
          </p:nvSpPr>
          <p:spPr>
            <a:xfrm>
              <a:off x="4838375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9" name="Google Shape;3419;p42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0" name="Google Shape;3420;p42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1" name="Google Shape;3421;p42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2" name="Google Shape;3422;p42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3" name="Google Shape;3423;p42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4" name="Google Shape;3424;p42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5" name="Google Shape;3425;p42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6" name="Google Shape;3426;p42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7" name="Google Shape;3427;p42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8" name="Google Shape;3428;p42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9" name="Google Shape;3429;p42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0" name="Google Shape;3430;p42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1" name="Google Shape;3431;p42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2" name="Google Shape;3432;p42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3" name="Google Shape;3433;p42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4" name="Google Shape;3434;p42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5" name="Google Shape;3435;p42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6" name="Google Shape;3436;p42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7" name="Google Shape;3437;p42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8" name="Google Shape;3438;p42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9" name="Google Shape;3439;p42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0" name="Google Shape;3440;p42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1" name="Google Shape;3441;p42"/>
            <p:cNvSpPr/>
            <p:nvPr/>
          </p:nvSpPr>
          <p:spPr>
            <a:xfrm>
              <a:off x="3857800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2" name="Google Shape;3442;p42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3" name="Google Shape;3443;p42"/>
            <p:cNvSpPr/>
            <p:nvPr/>
          </p:nvSpPr>
          <p:spPr>
            <a:xfrm>
              <a:off x="3857800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4" name="Google Shape;3444;p42"/>
            <p:cNvSpPr/>
            <p:nvPr/>
          </p:nvSpPr>
          <p:spPr>
            <a:xfrm>
              <a:off x="3857800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445" name="Google Shape;3445;p42"/>
          <p:cNvGrpSpPr/>
          <p:nvPr/>
        </p:nvGrpSpPr>
        <p:grpSpPr>
          <a:xfrm>
            <a:off x="2978333" y="5720819"/>
            <a:ext cx="2227588" cy="726522"/>
            <a:chOff x="3799000" y="1820400"/>
            <a:chExt cx="1039375" cy="338989"/>
          </a:xfrm>
        </p:grpSpPr>
        <p:sp>
          <p:nvSpPr>
            <p:cNvPr id="3446" name="Google Shape;3446;p42"/>
            <p:cNvSpPr/>
            <p:nvPr/>
          </p:nvSpPr>
          <p:spPr>
            <a:xfrm>
              <a:off x="469043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7" name="Google Shape;3447;p42"/>
            <p:cNvSpPr/>
            <p:nvPr/>
          </p:nvSpPr>
          <p:spPr>
            <a:xfrm>
              <a:off x="469043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8" name="Google Shape;3448;p42"/>
            <p:cNvSpPr/>
            <p:nvPr/>
          </p:nvSpPr>
          <p:spPr>
            <a:xfrm>
              <a:off x="477957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9" name="Google Shape;3449;p42"/>
            <p:cNvSpPr/>
            <p:nvPr/>
          </p:nvSpPr>
          <p:spPr>
            <a:xfrm>
              <a:off x="4601288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0" name="Google Shape;3450;p42"/>
            <p:cNvSpPr/>
            <p:nvPr/>
          </p:nvSpPr>
          <p:spPr>
            <a:xfrm>
              <a:off x="442300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1" name="Google Shape;3451;p42"/>
            <p:cNvSpPr/>
            <p:nvPr/>
          </p:nvSpPr>
          <p:spPr>
            <a:xfrm>
              <a:off x="442300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2" name="Google Shape;3452;p42"/>
            <p:cNvSpPr/>
            <p:nvPr/>
          </p:nvSpPr>
          <p:spPr>
            <a:xfrm>
              <a:off x="442300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3" name="Google Shape;3453;p42"/>
            <p:cNvSpPr/>
            <p:nvPr/>
          </p:nvSpPr>
          <p:spPr>
            <a:xfrm>
              <a:off x="4512145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4" name="Google Shape;3454;p42"/>
            <p:cNvSpPr/>
            <p:nvPr/>
          </p:nvSpPr>
          <p:spPr>
            <a:xfrm>
              <a:off x="4512145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5" name="Google Shape;3455;p42"/>
            <p:cNvSpPr/>
            <p:nvPr/>
          </p:nvSpPr>
          <p:spPr>
            <a:xfrm>
              <a:off x="4512145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6" name="Google Shape;3456;p42"/>
            <p:cNvSpPr/>
            <p:nvPr/>
          </p:nvSpPr>
          <p:spPr>
            <a:xfrm>
              <a:off x="433385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7" name="Google Shape;3457;p42"/>
            <p:cNvSpPr/>
            <p:nvPr/>
          </p:nvSpPr>
          <p:spPr>
            <a:xfrm>
              <a:off x="4333859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8" name="Google Shape;3458;p42"/>
            <p:cNvSpPr/>
            <p:nvPr/>
          </p:nvSpPr>
          <p:spPr>
            <a:xfrm>
              <a:off x="433385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9" name="Google Shape;3459;p42"/>
            <p:cNvSpPr/>
            <p:nvPr/>
          </p:nvSpPr>
          <p:spPr>
            <a:xfrm>
              <a:off x="433385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0" name="Google Shape;3460;p42"/>
            <p:cNvSpPr/>
            <p:nvPr/>
          </p:nvSpPr>
          <p:spPr>
            <a:xfrm>
              <a:off x="4155572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1" name="Google Shape;3461;p42"/>
            <p:cNvSpPr/>
            <p:nvPr/>
          </p:nvSpPr>
          <p:spPr>
            <a:xfrm>
              <a:off x="4155572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2" name="Google Shape;3462;p42"/>
            <p:cNvSpPr/>
            <p:nvPr/>
          </p:nvSpPr>
          <p:spPr>
            <a:xfrm>
              <a:off x="4155572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3" name="Google Shape;3463;p42"/>
            <p:cNvSpPr/>
            <p:nvPr/>
          </p:nvSpPr>
          <p:spPr>
            <a:xfrm>
              <a:off x="4155572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4" name="Google Shape;3464;p42"/>
            <p:cNvSpPr/>
            <p:nvPr/>
          </p:nvSpPr>
          <p:spPr>
            <a:xfrm>
              <a:off x="424471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5" name="Google Shape;3465;p42"/>
            <p:cNvSpPr/>
            <p:nvPr/>
          </p:nvSpPr>
          <p:spPr>
            <a:xfrm>
              <a:off x="424471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6" name="Google Shape;3466;p42"/>
            <p:cNvSpPr/>
            <p:nvPr/>
          </p:nvSpPr>
          <p:spPr>
            <a:xfrm>
              <a:off x="424471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7" name="Google Shape;3467;p42"/>
            <p:cNvSpPr/>
            <p:nvPr/>
          </p:nvSpPr>
          <p:spPr>
            <a:xfrm>
              <a:off x="424471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8" name="Google Shape;3468;p42"/>
            <p:cNvSpPr/>
            <p:nvPr/>
          </p:nvSpPr>
          <p:spPr>
            <a:xfrm>
              <a:off x="4066429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9" name="Google Shape;3469;p42"/>
            <p:cNvSpPr/>
            <p:nvPr/>
          </p:nvSpPr>
          <p:spPr>
            <a:xfrm>
              <a:off x="4066429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0" name="Google Shape;3470;p42"/>
            <p:cNvSpPr/>
            <p:nvPr/>
          </p:nvSpPr>
          <p:spPr>
            <a:xfrm>
              <a:off x="4066429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1" name="Google Shape;3471;p42"/>
            <p:cNvSpPr/>
            <p:nvPr/>
          </p:nvSpPr>
          <p:spPr>
            <a:xfrm>
              <a:off x="3888143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2" name="Google Shape;3472;p42"/>
            <p:cNvSpPr/>
            <p:nvPr/>
          </p:nvSpPr>
          <p:spPr>
            <a:xfrm>
              <a:off x="3888143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3" name="Google Shape;3473;p42"/>
            <p:cNvSpPr/>
            <p:nvPr/>
          </p:nvSpPr>
          <p:spPr>
            <a:xfrm>
              <a:off x="3888143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4" name="Google Shape;3474;p42"/>
            <p:cNvSpPr/>
            <p:nvPr/>
          </p:nvSpPr>
          <p:spPr>
            <a:xfrm>
              <a:off x="3977286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5" name="Google Shape;3475;p42"/>
            <p:cNvSpPr/>
            <p:nvPr/>
          </p:nvSpPr>
          <p:spPr>
            <a:xfrm>
              <a:off x="3977286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6" name="Google Shape;3476;p42"/>
            <p:cNvSpPr/>
            <p:nvPr/>
          </p:nvSpPr>
          <p:spPr>
            <a:xfrm>
              <a:off x="3977286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7" name="Google Shape;3477;p42"/>
            <p:cNvSpPr/>
            <p:nvPr/>
          </p:nvSpPr>
          <p:spPr>
            <a:xfrm>
              <a:off x="3977286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8" name="Google Shape;3478;p42"/>
            <p:cNvSpPr/>
            <p:nvPr/>
          </p:nvSpPr>
          <p:spPr>
            <a:xfrm>
              <a:off x="3799000" y="18204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9" name="Google Shape;3479;p42"/>
            <p:cNvSpPr/>
            <p:nvPr/>
          </p:nvSpPr>
          <p:spPr>
            <a:xfrm>
              <a:off x="3799000" y="191379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0" name="Google Shape;3480;p42"/>
            <p:cNvSpPr/>
            <p:nvPr/>
          </p:nvSpPr>
          <p:spPr>
            <a:xfrm>
              <a:off x="3799000" y="200719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1" name="Google Shape;3481;p42"/>
            <p:cNvSpPr/>
            <p:nvPr/>
          </p:nvSpPr>
          <p:spPr>
            <a:xfrm>
              <a:off x="3799000" y="210058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482" name="Google Shape;348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2211" y="1578450"/>
            <a:ext cx="951175" cy="682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83" name="Google Shape;3483;p42"/>
          <p:cNvGrpSpPr/>
          <p:nvPr/>
        </p:nvGrpSpPr>
        <p:grpSpPr>
          <a:xfrm>
            <a:off x="7732483" y="2542730"/>
            <a:ext cx="2227588" cy="726522"/>
            <a:chOff x="5608450" y="1680311"/>
            <a:chExt cx="1039375" cy="338989"/>
          </a:xfrm>
        </p:grpSpPr>
        <p:sp>
          <p:nvSpPr>
            <p:cNvPr id="3484" name="Google Shape;3484;p42"/>
            <p:cNvSpPr/>
            <p:nvPr/>
          </p:nvSpPr>
          <p:spPr>
            <a:xfrm>
              <a:off x="649988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5" name="Google Shape;3485;p42"/>
            <p:cNvSpPr/>
            <p:nvPr/>
          </p:nvSpPr>
          <p:spPr>
            <a:xfrm>
              <a:off x="649988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6" name="Google Shape;3486;p42"/>
            <p:cNvSpPr/>
            <p:nvPr/>
          </p:nvSpPr>
          <p:spPr>
            <a:xfrm>
              <a:off x="649988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7" name="Google Shape;3487;p42"/>
            <p:cNvSpPr/>
            <p:nvPr/>
          </p:nvSpPr>
          <p:spPr>
            <a:xfrm>
              <a:off x="6589025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8" name="Google Shape;3488;p42"/>
            <p:cNvSpPr/>
            <p:nvPr/>
          </p:nvSpPr>
          <p:spPr>
            <a:xfrm>
              <a:off x="658902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9" name="Google Shape;3489;p42"/>
            <p:cNvSpPr/>
            <p:nvPr/>
          </p:nvSpPr>
          <p:spPr>
            <a:xfrm>
              <a:off x="6410738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0" name="Google Shape;3490;p42"/>
            <p:cNvSpPr/>
            <p:nvPr/>
          </p:nvSpPr>
          <p:spPr>
            <a:xfrm>
              <a:off x="6410738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1" name="Google Shape;3491;p42"/>
            <p:cNvSpPr/>
            <p:nvPr/>
          </p:nvSpPr>
          <p:spPr>
            <a:xfrm>
              <a:off x="6410738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2" name="Google Shape;3492;p42"/>
            <p:cNvSpPr/>
            <p:nvPr/>
          </p:nvSpPr>
          <p:spPr>
            <a:xfrm>
              <a:off x="623245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3" name="Google Shape;3493;p42"/>
            <p:cNvSpPr/>
            <p:nvPr/>
          </p:nvSpPr>
          <p:spPr>
            <a:xfrm>
              <a:off x="623245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4" name="Google Shape;3494;p42"/>
            <p:cNvSpPr/>
            <p:nvPr/>
          </p:nvSpPr>
          <p:spPr>
            <a:xfrm>
              <a:off x="6321595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5" name="Google Shape;3495;p42"/>
            <p:cNvSpPr/>
            <p:nvPr/>
          </p:nvSpPr>
          <p:spPr>
            <a:xfrm>
              <a:off x="6321595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6" name="Google Shape;3496;p42"/>
            <p:cNvSpPr/>
            <p:nvPr/>
          </p:nvSpPr>
          <p:spPr>
            <a:xfrm>
              <a:off x="6321595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7" name="Google Shape;3497;p42"/>
            <p:cNvSpPr/>
            <p:nvPr/>
          </p:nvSpPr>
          <p:spPr>
            <a:xfrm>
              <a:off x="614330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8" name="Google Shape;3498;p42"/>
            <p:cNvSpPr/>
            <p:nvPr/>
          </p:nvSpPr>
          <p:spPr>
            <a:xfrm>
              <a:off x="614330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9" name="Google Shape;3499;p42"/>
            <p:cNvSpPr/>
            <p:nvPr/>
          </p:nvSpPr>
          <p:spPr>
            <a:xfrm>
              <a:off x="6143309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0" name="Google Shape;3500;p42"/>
            <p:cNvSpPr/>
            <p:nvPr/>
          </p:nvSpPr>
          <p:spPr>
            <a:xfrm>
              <a:off x="614330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1" name="Google Shape;3501;p42"/>
            <p:cNvSpPr/>
            <p:nvPr/>
          </p:nvSpPr>
          <p:spPr>
            <a:xfrm>
              <a:off x="5965022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2" name="Google Shape;3502;p42"/>
            <p:cNvSpPr/>
            <p:nvPr/>
          </p:nvSpPr>
          <p:spPr>
            <a:xfrm>
              <a:off x="5965022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3" name="Google Shape;3503;p42"/>
            <p:cNvSpPr/>
            <p:nvPr/>
          </p:nvSpPr>
          <p:spPr>
            <a:xfrm>
              <a:off x="5965022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4" name="Google Shape;3504;p42"/>
            <p:cNvSpPr/>
            <p:nvPr/>
          </p:nvSpPr>
          <p:spPr>
            <a:xfrm>
              <a:off x="5965022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5" name="Google Shape;3505;p42"/>
            <p:cNvSpPr/>
            <p:nvPr/>
          </p:nvSpPr>
          <p:spPr>
            <a:xfrm>
              <a:off x="605416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6" name="Google Shape;3506;p42"/>
            <p:cNvSpPr/>
            <p:nvPr/>
          </p:nvSpPr>
          <p:spPr>
            <a:xfrm>
              <a:off x="605416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7" name="Google Shape;3507;p42"/>
            <p:cNvSpPr/>
            <p:nvPr/>
          </p:nvSpPr>
          <p:spPr>
            <a:xfrm>
              <a:off x="605416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8" name="Google Shape;3508;p42"/>
            <p:cNvSpPr/>
            <p:nvPr/>
          </p:nvSpPr>
          <p:spPr>
            <a:xfrm>
              <a:off x="5875879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9" name="Google Shape;3509;p42"/>
            <p:cNvSpPr/>
            <p:nvPr/>
          </p:nvSpPr>
          <p:spPr>
            <a:xfrm>
              <a:off x="5875879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0" name="Google Shape;3510;p42"/>
            <p:cNvSpPr/>
            <p:nvPr/>
          </p:nvSpPr>
          <p:spPr>
            <a:xfrm>
              <a:off x="5875879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1" name="Google Shape;3511;p42"/>
            <p:cNvSpPr/>
            <p:nvPr/>
          </p:nvSpPr>
          <p:spPr>
            <a:xfrm>
              <a:off x="5697593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2" name="Google Shape;3512;p42"/>
            <p:cNvSpPr/>
            <p:nvPr/>
          </p:nvSpPr>
          <p:spPr>
            <a:xfrm>
              <a:off x="5697593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3" name="Google Shape;3513;p42"/>
            <p:cNvSpPr/>
            <p:nvPr/>
          </p:nvSpPr>
          <p:spPr>
            <a:xfrm>
              <a:off x="5697593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4" name="Google Shape;3514;p42"/>
            <p:cNvSpPr/>
            <p:nvPr/>
          </p:nvSpPr>
          <p:spPr>
            <a:xfrm>
              <a:off x="5697593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5" name="Google Shape;3515;p42"/>
            <p:cNvSpPr/>
            <p:nvPr/>
          </p:nvSpPr>
          <p:spPr>
            <a:xfrm>
              <a:off x="5786736" y="1680311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6" name="Google Shape;3516;p42"/>
            <p:cNvSpPr/>
            <p:nvPr/>
          </p:nvSpPr>
          <p:spPr>
            <a:xfrm>
              <a:off x="5786736" y="1773707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7" name="Google Shape;3517;p42"/>
            <p:cNvSpPr/>
            <p:nvPr/>
          </p:nvSpPr>
          <p:spPr>
            <a:xfrm>
              <a:off x="5786736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8" name="Google Shape;3518;p42"/>
            <p:cNvSpPr/>
            <p:nvPr/>
          </p:nvSpPr>
          <p:spPr>
            <a:xfrm>
              <a:off x="5786736" y="196050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9" name="Google Shape;3519;p42"/>
            <p:cNvSpPr/>
            <p:nvPr/>
          </p:nvSpPr>
          <p:spPr>
            <a:xfrm>
              <a:off x="5608450" y="1867104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1" name="Google Shape;359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832000" y="2223512"/>
            <a:ext cx="2878150" cy="191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2" name="Google Shape;3592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570692" y="1465850"/>
            <a:ext cx="1400750" cy="2338550"/>
          </a:xfrm>
          <a:prstGeom prst="rect">
            <a:avLst/>
          </a:prstGeom>
          <a:noFill/>
          <a:ln>
            <a:noFill/>
          </a:ln>
        </p:spPr>
      </p:pic>
      <p:sp>
        <p:nvSpPr>
          <p:cNvPr id="3593" name="Google Shape;3593;p44"/>
          <p:cNvSpPr txBox="1">
            <a:spLocks noGrp="1"/>
          </p:cNvSpPr>
          <p:nvPr>
            <p:ph type="title"/>
          </p:nvPr>
        </p:nvSpPr>
        <p:spPr>
          <a:xfrm>
            <a:off x="1840918" y="458977"/>
            <a:ext cx="3807900" cy="100687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ctr"/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What is Zero Trust</a:t>
            </a:r>
            <a:b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Architecture (ZTA)?</a:t>
            </a:r>
            <a:endParaRPr sz="2400" dirty="0"/>
          </a:p>
        </p:txBody>
      </p:sp>
      <p:pic>
        <p:nvPicPr>
          <p:cNvPr id="3595" name="Google Shape;3595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14162" y="2331987"/>
            <a:ext cx="1006125" cy="1327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6" name="Google Shape;3596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49698" y="2040970"/>
            <a:ext cx="841230" cy="13316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CDCAE3-186A-28E3-B2A5-ECC3D48F7A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536155" y="2293703"/>
            <a:ext cx="5158785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Core Principle: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"Never Trust, Always Verify" 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Key Features: 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Micro-segmentation: Isolate network segments 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Least Privilege: Minimal access permissions </a:t>
            </a:r>
          </a:p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Continuous Identity Verification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Relevance: 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Protects fintech networks from threats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0F981-8BCA-EF93-4968-7F3A85EA2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0670" y="593437"/>
            <a:ext cx="4680210" cy="738900"/>
          </a:xfrm>
        </p:spPr>
        <p:txBody>
          <a:bodyPr/>
          <a:lstStyle/>
          <a:p>
            <a:pPr algn="ctr"/>
            <a:r>
              <a:rPr lang="en-US" sz="3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Why </a:t>
            </a:r>
            <a:r>
              <a:rPr lang="en-US" sz="340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ZeroTrustLAN</a:t>
            </a:r>
            <a:r>
              <a:rPr lang="en-US" sz="34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E6251B-53E6-7BBC-7F78-5DEAD80DE2FD}"/>
              </a:ext>
            </a:extLst>
          </p:cNvPr>
          <p:cNvSpPr txBox="1"/>
          <p:nvPr/>
        </p:nvSpPr>
        <p:spPr>
          <a:xfrm>
            <a:off x="2001520" y="1625337"/>
            <a:ext cx="514096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Simulate ZTA for a fintech firm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43778C4-1B43-4271-902A-E9DAC5EB9C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2110699"/>
            <a:ext cx="5878587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Benefits: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Enforce strict access control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Limit lateral threat movement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Validate device identity via MAC addresses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9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Tools:</a:t>
            </a: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Cisco Packet Tracer, Layer 3 switches, VLANs </a:t>
            </a:r>
          </a:p>
        </p:txBody>
      </p:sp>
    </p:spTree>
    <p:extLst>
      <p:ext uri="{BB962C8B-B14F-4D97-AF65-F5344CB8AC3E}">
        <p14:creationId xmlns:p14="http://schemas.microsoft.com/office/powerpoint/2010/main" val="237186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8" name="Google Shape;3608;p46"/>
          <p:cNvGrpSpPr/>
          <p:nvPr/>
        </p:nvGrpSpPr>
        <p:grpSpPr>
          <a:xfrm>
            <a:off x="5076988" y="1423053"/>
            <a:ext cx="1272330" cy="726522"/>
            <a:chOff x="4239254" y="-1160684"/>
            <a:chExt cx="1272330" cy="726522"/>
          </a:xfrm>
        </p:grpSpPr>
        <p:sp>
          <p:nvSpPr>
            <p:cNvPr id="3609" name="Google Shape;3609;p46"/>
            <p:cNvSpPr/>
            <p:nvPr/>
          </p:nvSpPr>
          <p:spPr>
            <a:xfrm>
              <a:off x="5385564" y="-1160684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0" name="Google Shape;3610;p46"/>
            <p:cNvSpPr/>
            <p:nvPr/>
          </p:nvSpPr>
          <p:spPr>
            <a:xfrm>
              <a:off x="5385564" y="-560183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1" name="Google Shape;3611;p46"/>
            <p:cNvSpPr/>
            <p:nvPr/>
          </p:nvSpPr>
          <p:spPr>
            <a:xfrm>
              <a:off x="5003460" y="-1160684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2" name="Google Shape;3612;p46"/>
            <p:cNvSpPr/>
            <p:nvPr/>
          </p:nvSpPr>
          <p:spPr>
            <a:xfrm>
              <a:off x="5003460" y="-76035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3" name="Google Shape;3613;p46"/>
            <p:cNvSpPr/>
            <p:nvPr/>
          </p:nvSpPr>
          <p:spPr>
            <a:xfrm>
              <a:off x="5003460" y="-560183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4" name="Google Shape;3614;p46"/>
            <p:cNvSpPr/>
            <p:nvPr/>
          </p:nvSpPr>
          <p:spPr>
            <a:xfrm>
              <a:off x="5194512" y="-1160684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5" name="Google Shape;3615;p46"/>
            <p:cNvSpPr/>
            <p:nvPr/>
          </p:nvSpPr>
          <p:spPr>
            <a:xfrm>
              <a:off x="5194512" y="-960517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6" name="Google Shape;3616;p46"/>
            <p:cNvSpPr/>
            <p:nvPr/>
          </p:nvSpPr>
          <p:spPr>
            <a:xfrm>
              <a:off x="5194512" y="-560183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7" name="Google Shape;3617;p46"/>
            <p:cNvSpPr/>
            <p:nvPr/>
          </p:nvSpPr>
          <p:spPr>
            <a:xfrm>
              <a:off x="4812409" y="-1160684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8" name="Google Shape;3618;p46"/>
            <p:cNvSpPr/>
            <p:nvPr/>
          </p:nvSpPr>
          <p:spPr>
            <a:xfrm>
              <a:off x="4812409" y="-960517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9" name="Google Shape;3619;p46"/>
            <p:cNvSpPr/>
            <p:nvPr/>
          </p:nvSpPr>
          <p:spPr>
            <a:xfrm>
              <a:off x="4812409" y="-76035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0" name="Google Shape;3620;p46"/>
            <p:cNvSpPr/>
            <p:nvPr/>
          </p:nvSpPr>
          <p:spPr>
            <a:xfrm>
              <a:off x="4812409" y="-560183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1" name="Google Shape;3621;p46"/>
            <p:cNvSpPr/>
            <p:nvPr/>
          </p:nvSpPr>
          <p:spPr>
            <a:xfrm>
              <a:off x="4430305" y="-960517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2" name="Google Shape;3622;p46"/>
            <p:cNvSpPr/>
            <p:nvPr/>
          </p:nvSpPr>
          <p:spPr>
            <a:xfrm>
              <a:off x="4430305" y="-76035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3" name="Google Shape;3623;p46"/>
            <p:cNvSpPr/>
            <p:nvPr/>
          </p:nvSpPr>
          <p:spPr>
            <a:xfrm>
              <a:off x="4430305" y="-560183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4" name="Google Shape;3624;p46"/>
            <p:cNvSpPr/>
            <p:nvPr/>
          </p:nvSpPr>
          <p:spPr>
            <a:xfrm>
              <a:off x="4621357" y="-1160684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5" name="Google Shape;3625;p46"/>
            <p:cNvSpPr/>
            <p:nvPr/>
          </p:nvSpPr>
          <p:spPr>
            <a:xfrm>
              <a:off x="4621357" y="-960517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6" name="Google Shape;3626;p46"/>
            <p:cNvSpPr/>
            <p:nvPr/>
          </p:nvSpPr>
          <p:spPr>
            <a:xfrm>
              <a:off x="4621357" y="-76035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7" name="Google Shape;3627;p46"/>
            <p:cNvSpPr/>
            <p:nvPr/>
          </p:nvSpPr>
          <p:spPr>
            <a:xfrm>
              <a:off x="4621357" y="-560183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8" name="Google Shape;3628;p46"/>
            <p:cNvSpPr/>
            <p:nvPr/>
          </p:nvSpPr>
          <p:spPr>
            <a:xfrm>
              <a:off x="4239254" y="-760350"/>
              <a:ext cx="126020" cy="12602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629" name="Google Shape;3629;p46"/>
          <p:cNvGrpSpPr/>
          <p:nvPr/>
        </p:nvGrpSpPr>
        <p:grpSpPr>
          <a:xfrm>
            <a:off x="2069705" y="1924003"/>
            <a:ext cx="1845485" cy="726522"/>
            <a:chOff x="3857800" y="1143286"/>
            <a:chExt cx="861089" cy="338989"/>
          </a:xfrm>
        </p:grpSpPr>
        <p:sp>
          <p:nvSpPr>
            <p:cNvPr id="3630" name="Google Shape;3630;p46"/>
            <p:cNvSpPr/>
            <p:nvPr/>
          </p:nvSpPr>
          <p:spPr>
            <a:xfrm>
              <a:off x="4660088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1" name="Google Shape;3631;p46"/>
            <p:cNvSpPr/>
            <p:nvPr/>
          </p:nvSpPr>
          <p:spPr>
            <a:xfrm>
              <a:off x="4660088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2" name="Google Shape;3632;p46"/>
            <p:cNvSpPr/>
            <p:nvPr/>
          </p:nvSpPr>
          <p:spPr>
            <a:xfrm>
              <a:off x="4481802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3" name="Google Shape;3633;p46"/>
            <p:cNvSpPr/>
            <p:nvPr/>
          </p:nvSpPr>
          <p:spPr>
            <a:xfrm>
              <a:off x="4481802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4" name="Google Shape;3634;p46"/>
            <p:cNvSpPr/>
            <p:nvPr/>
          </p:nvSpPr>
          <p:spPr>
            <a:xfrm>
              <a:off x="4481802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5" name="Google Shape;3635;p46"/>
            <p:cNvSpPr/>
            <p:nvPr/>
          </p:nvSpPr>
          <p:spPr>
            <a:xfrm>
              <a:off x="4570945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6" name="Google Shape;3636;p46"/>
            <p:cNvSpPr/>
            <p:nvPr/>
          </p:nvSpPr>
          <p:spPr>
            <a:xfrm>
              <a:off x="4570945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7" name="Google Shape;3637;p46"/>
            <p:cNvSpPr/>
            <p:nvPr/>
          </p:nvSpPr>
          <p:spPr>
            <a:xfrm>
              <a:off x="439265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8" name="Google Shape;3638;p46"/>
            <p:cNvSpPr/>
            <p:nvPr/>
          </p:nvSpPr>
          <p:spPr>
            <a:xfrm>
              <a:off x="439265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9" name="Google Shape;3639;p46"/>
            <p:cNvSpPr/>
            <p:nvPr/>
          </p:nvSpPr>
          <p:spPr>
            <a:xfrm>
              <a:off x="4392659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0" name="Google Shape;3640;p46"/>
            <p:cNvSpPr/>
            <p:nvPr/>
          </p:nvSpPr>
          <p:spPr>
            <a:xfrm>
              <a:off x="4214372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1" name="Google Shape;3641;p46"/>
            <p:cNvSpPr/>
            <p:nvPr/>
          </p:nvSpPr>
          <p:spPr>
            <a:xfrm>
              <a:off x="430351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2" name="Google Shape;3642;p46"/>
            <p:cNvSpPr/>
            <p:nvPr/>
          </p:nvSpPr>
          <p:spPr>
            <a:xfrm>
              <a:off x="430351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3" name="Google Shape;3643;p46"/>
            <p:cNvSpPr/>
            <p:nvPr/>
          </p:nvSpPr>
          <p:spPr>
            <a:xfrm>
              <a:off x="4125229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4" name="Google Shape;3644;p46"/>
            <p:cNvSpPr/>
            <p:nvPr/>
          </p:nvSpPr>
          <p:spPr>
            <a:xfrm>
              <a:off x="4125229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5" name="Google Shape;3645;p46"/>
            <p:cNvSpPr/>
            <p:nvPr/>
          </p:nvSpPr>
          <p:spPr>
            <a:xfrm>
              <a:off x="4125229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6" name="Google Shape;3646;p46"/>
            <p:cNvSpPr/>
            <p:nvPr/>
          </p:nvSpPr>
          <p:spPr>
            <a:xfrm>
              <a:off x="3946943" y="114328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7" name="Google Shape;3647;p46"/>
            <p:cNvSpPr/>
            <p:nvPr/>
          </p:nvSpPr>
          <p:spPr>
            <a:xfrm>
              <a:off x="3946943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8" name="Google Shape;3648;p46"/>
            <p:cNvSpPr/>
            <p:nvPr/>
          </p:nvSpPr>
          <p:spPr>
            <a:xfrm>
              <a:off x="3946943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9" name="Google Shape;3649;p46"/>
            <p:cNvSpPr/>
            <p:nvPr/>
          </p:nvSpPr>
          <p:spPr>
            <a:xfrm>
              <a:off x="4036086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0" name="Google Shape;3650;p46"/>
            <p:cNvSpPr/>
            <p:nvPr/>
          </p:nvSpPr>
          <p:spPr>
            <a:xfrm>
              <a:off x="4036086" y="133007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1" name="Google Shape;3651;p46"/>
            <p:cNvSpPr/>
            <p:nvPr/>
          </p:nvSpPr>
          <p:spPr>
            <a:xfrm>
              <a:off x="4036086" y="142347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2" name="Google Shape;3652;p46"/>
            <p:cNvSpPr/>
            <p:nvPr/>
          </p:nvSpPr>
          <p:spPr>
            <a:xfrm>
              <a:off x="3857800" y="123668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653" name="Google Shape;3653;p46"/>
          <p:cNvSpPr txBox="1">
            <a:spLocks noGrp="1"/>
          </p:cNvSpPr>
          <p:nvPr>
            <p:ph type="title"/>
          </p:nvPr>
        </p:nvSpPr>
        <p:spPr>
          <a:xfrm>
            <a:off x="713411" y="76741"/>
            <a:ext cx="77175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Network Topology</a:t>
            </a:r>
            <a:b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b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ZeroTrustLAN</a:t>
            </a:r>
            <a:r>
              <a:rPr lang="en-US" sz="1600" b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Topology</a:t>
            </a:r>
            <a:br>
              <a:rPr lang="en-US" dirty="0">
                <a:effectLst/>
              </a:rPr>
            </a:br>
            <a:br>
              <a:rPr lang="en-US" dirty="0">
                <a:effectLst/>
              </a:rPr>
            </a:br>
            <a:endParaRPr dirty="0"/>
          </a:p>
        </p:txBody>
      </p:sp>
      <p:sp>
        <p:nvSpPr>
          <p:cNvPr id="3654" name="Google Shape;3654;p46"/>
          <p:cNvSpPr txBox="1">
            <a:spLocks noGrp="1"/>
          </p:cNvSpPr>
          <p:nvPr>
            <p:ph type="title" idx="2"/>
          </p:nvPr>
        </p:nvSpPr>
        <p:spPr>
          <a:xfrm>
            <a:off x="1762697" y="2785700"/>
            <a:ext cx="2304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Devices</a:t>
            </a:r>
          </a:p>
        </p:txBody>
      </p:sp>
      <p:sp>
        <p:nvSpPr>
          <p:cNvPr id="3656" name="Google Shape;3656;p46"/>
          <p:cNvSpPr txBox="1">
            <a:spLocks noGrp="1"/>
          </p:cNvSpPr>
          <p:nvPr>
            <p:ph type="title" idx="3"/>
          </p:nvPr>
        </p:nvSpPr>
        <p:spPr>
          <a:xfrm>
            <a:off x="5077003" y="2785700"/>
            <a:ext cx="23043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VLANs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658" name="Google Shape;365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249" y="111063"/>
            <a:ext cx="1096325" cy="786076"/>
          </a:xfrm>
          <a:prstGeom prst="rect">
            <a:avLst/>
          </a:prstGeom>
          <a:noFill/>
          <a:ln>
            <a:noFill/>
          </a:ln>
        </p:spPr>
      </p:pic>
      <p:sp>
        <p:nvSpPr>
          <p:cNvPr id="3659" name="Google Shape;3659;p46"/>
          <p:cNvSpPr/>
          <p:nvPr/>
        </p:nvSpPr>
        <p:spPr>
          <a:xfrm>
            <a:off x="2311252" y="1345394"/>
            <a:ext cx="1207200" cy="1207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60" name="Google Shape;3660;p46"/>
          <p:cNvSpPr/>
          <p:nvPr/>
        </p:nvSpPr>
        <p:spPr>
          <a:xfrm>
            <a:off x="5625552" y="1345394"/>
            <a:ext cx="1207200" cy="12075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path path="circle">
              <a:fillToRect l="50000" t="50000" r="50000" b="50000"/>
            </a:path>
            <a:tileRect/>
          </a:gra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661" name="Google Shape;3661;p46"/>
          <p:cNvGrpSpPr/>
          <p:nvPr/>
        </p:nvGrpSpPr>
        <p:grpSpPr>
          <a:xfrm>
            <a:off x="2668764" y="1703154"/>
            <a:ext cx="492123" cy="492080"/>
            <a:chOff x="1768938" y="3782219"/>
            <a:chExt cx="367805" cy="367773"/>
          </a:xfrm>
        </p:grpSpPr>
        <p:sp>
          <p:nvSpPr>
            <p:cNvPr id="3662" name="Google Shape;3662;p46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3" name="Google Shape;3663;p46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4" name="Google Shape;3664;p46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5" name="Google Shape;3665;p46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6" name="Google Shape;3666;p46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667" name="Google Shape;3667;p46"/>
          <p:cNvGrpSpPr/>
          <p:nvPr/>
        </p:nvGrpSpPr>
        <p:grpSpPr>
          <a:xfrm>
            <a:off x="5983227" y="1701625"/>
            <a:ext cx="492115" cy="495108"/>
            <a:chOff x="3107608" y="3763401"/>
            <a:chExt cx="360233" cy="362451"/>
          </a:xfrm>
        </p:grpSpPr>
        <p:sp>
          <p:nvSpPr>
            <p:cNvPr id="3668" name="Google Shape;3668;p46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9" name="Google Shape;3669;p46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0" name="Google Shape;3670;p46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Subtitle 1">
            <a:extLst>
              <a:ext uri="{FF2B5EF4-FFF2-40B4-BE49-F238E27FC236}">
                <a16:creationId xmlns:a16="http://schemas.microsoft.com/office/drawing/2014/main" id="{8B15A528-23A5-993A-CC3A-F4638EE9CF5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762697" y="3377282"/>
            <a:ext cx="241655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 Cisco 3560 Layer </a:t>
            </a:r>
            <a:r>
              <a:rPr lang="en-US" alt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Switches (SW1, SW2) 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11 PCs (10 authorized, 1 unauthorized: PC_UNAUTH)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584FA-5A7A-DC83-EE3F-048318A8A2E5}"/>
              </a:ext>
            </a:extLst>
          </p:cNvPr>
          <p:cNvSpPr>
            <a:spLocks noGrp="1" noChangeArrowheads="1"/>
          </p:cNvSpPr>
          <p:nvPr>
            <p:ph type="subTitle" idx="4"/>
          </p:nvPr>
        </p:nvSpPr>
        <p:spPr bwMode="auto">
          <a:xfrm>
            <a:off x="5268039" y="3312468"/>
            <a:ext cx="2114681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VLAN 10: Admission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VLAN 20: HR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VLAN 30: Labs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VLAN 40 : Admin 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3E72CD-8891-C3DA-09CF-94462E93E58C}"/>
              </a:ext>
            </a:extLst>
          </p:cNvPr>
          <p:cNvSpPr txBox="1"/>
          <p:nvPr/>
        </p:nvSpPr>
        <p:spPr>
          <a:xfrm>
            <a:off x="3045295" y="4673797"/>
            <a:ext cx="27279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Trunk Link: SW1 Fa0/24 ↔ SW2 Fa0/24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2" name="Google Shape;4282;p57"/>
          <p:cNvSpPr/>
          <p:nvPr/>
        </p:nvSpPr>
        <p:spPr>
          <a:xfrm>
            <a:off x="688939" y="1202911"/>
            <a:ext cx="1469400" cy="1469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83" name="Google Shape;4283;p57"/>
          <p:cNvSpPr/>
          <p:nvPr/>
        </p:nvSpPr>
        <p:spPr>
          <a:xfrm>
            <a:off x="2619379" y="1236563"/>
            <a:ext cx="1469400" cy="1469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84" name="Google Shape;4284;p57"/>
          <p:cNvSpPr/>
          <p:nvPr/>
        </p:nvSpPr>
        <p:spPr>
          <a:xfrm>
            <a:off x="4421905" y="1294628"/>
            <a:ext cx="1469400" cy="1469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85" name="Google Shape;4285;p57"/>
          <p:cNvSpPr txBox="1">
            <a:spLocks noGrp="1"/>
          </p:cNvSpPr>
          <p:nvPr>
            <p:ph type="title"/>
          </p:nvPr>
        </p:nvSpPr>
        <p:spPr>
          <a:xfrm>
            <a:off x="328100" y="1546675"/>
            <a:ext cx="2124300" cy="8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VLAN 10 (Admission)</a:t>
            </a:r>
            <a:br>
              <a:rPr lang="en-US" dirty="0">
                <a:effectLst/>
              </a:rPr>
            </a:br>
            <a:endParaRPr dirty="0"/>
          </a:p>
        </p:txBody>
      </p:sp>
      <p:sp>
        <p:nvSpPr>
          <p:cNvPr id="4286" name="Google Shape;4286;p57"/>
          <p:cNvSpPr txBox="1">
            <a:spLocks noGrp="1"/>
          </p:cNvSpPr>
          <p:nvPr>
            <p:ph type="subTitle" idx="1"/>
          </p:nvPr>
        </p:nvSpPr>
        <p:spPr>
          <a:xfrm>
            <a:off x="314324" y="2936669"/>
            <a:ext cx="2044472" cy="4226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Ports Fa0/1–3 on SW1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87" name="Google Shape;4287;p57"/>
          <p:cNvSpPr txBox="1">
            <a:spLocks noGrp="1"/>
          </p:cNvSpPr>
          <p:nvPr>
            <p:ph type="title" idx="2"/>
          </p:nvPr>
        </p:nvSpPr>
        <p:spPr>
          <a:xfrm>
            <a:off x="2291929" y="1618517"/>
            <a:ext cx="2124300" cy="8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VLAN 20 </a:t>
            </a:r>
            <a:b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(HR)</a:t>
            </a:r>
            <a:b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88" name="Google Shape;4288;p57"/>
          <p:cNvSpPr txBox="1">
            <a:spLocks noGrp="1"/>
          </p:cNvSpPr>
          <p:nvPr>
            <p:ph type="subTitle" idx="3"/>
          </p:nvPr>
        </p:nvSpPr>
        <p:spPr>
          <a:xfrm>
            <a:off x="4360766" y="2956598"/>
            <a:ext cx="21243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Ports Fa0/1–4 on SW2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89" name="Google Shape;4289;p57"/>
          <p:cNvSpPr txBox="1">
            <a:spLocks noGrp="1"/>
          </p:cNvSpPr>
          <p:nvPr>
            <p:ph type="title" idx="4"/>
          </p:nvPr>
        </p:nvSpPr>
        <p:spPr>
          <a:xfrm>
            <a:off x="4088779" y="1667813"/>
            <a:ext cx="2124300" cy="8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VLAN 30 </a:t>
            </a:r>
            <a:b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(Labs)</a:t>
            </a:r>
            <a:br>
              <a:rPr lang="en-US" sz="17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90" name="Google Shape;4290;p57"/>
          <p:cNvSpPr txBox="1">
            <a:spLocks noGrp="1"/>
          </p:cNvSpPr>
          <p:nvPr>
            <p:ph type="subTitle" idx="5"/>
          </p:nvPr>
        </p:nvSpPr>
        <p:spPr>
          <a:xfrm>
            <a:off x="2316294" y="3261832"/>
            <a:ext cx="21243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Ports Fa0/11–13 on SW1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291" name="Google Shape;4291;p57"/>
          <p:cNvGrpSpPr/>
          <p:nvPr/>
        </p:nvGrpSpPr>
        <p:grpSpPr>
          <a:xfrm rot="-5400000">
            <a:off x="11039953" y="968610"/>
            <a:ext cx="2227589" cy="726958"/>
            <a:chOff x="6972150" y="711750"/>
            <a:chExt cx="1039375" cy="339193"/>
          </a:xfrm>
        </p:grpSpPr>
        <p:sp>
          <p:nvSpPr>
            <p:cNvPr id="4292" name="Google Shape;4292;p57"/>
            <p:cNvSpPr/>
            <p:nvPr/>
          </p:nvSpPr>
          <p:spPr>
            <a:xfrm>
              <a:off x="7952725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3" name="Google Shape;4293;p57"/>
            <p:cNvSpPr/>
            <p:nvPr/>
          </p:nvSpPr>
          <p:spPr>
            <a:xfrm>
              <a:off x="7774438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4" name="Google Shape;4294;p57"/>
            <p:cNvSpPr/>
            <p:nvPr/>
          </p:nvSpPr>
          <p:spPr>
            <a:xfrm>
              <a:off x="7596152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5" name="Google Shape;4295;p57"/>
            <p:cNvSpPr/>
            <p:nvPr/>
          </p:nvSpPr>
          <p:spPr>
            <a:xfrm>
              <a:off x="7507009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6" name="Google Shape;4296;p57"/>
            <p:cNvSpPr/>
            <p:nvPr/>
          </p:nvSpPr>
          <p:spPr>
            <a:xfrm>
              <a:off x="7061293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7" name="Google Shape;4297;p57"/>
            <p:cNvSpPr/>
            <p:nvPr/>
          </p:nvSpPr>
          <p:spPr>
            <a:xfrm>
              <a:off x="7150436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8" name="Google Shape;4298;p57"/>
            <p:cNvSpPr/>
            <p:nvPr/>
          </p:nvSpPr>
          <p:spPr>
            <a:xfrm>
              <a:off x="6972150" y="7117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9" name="Google Shape;4299;p57"/>
            <p:cNvSpPr/>
            <p:nvPr/>
          </p:nvSpPr>
          <p:spPr>
            <a:xfrm>
              <a:off x="786358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0" name="Google Shape;4300;p57"/>
            <p:cNvSpPr/>
            <p:nvPr/>
          </p:nvSpPr>
          <p:spPr>
            <a:xfrm>
              <a:off x="795272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1" name="Google Shape;4301;p57"/>
            <p:cNvSpPr/>
            <p:nvPr/>
          </p:nvSpPr>
          <p:spPr>
            <a:xfrm>
              <a:off x="759615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2" name="Google Shape;4302;p57"/>
            <p:cNvSpPr/>
            <p:nvPr/>
          </p:nvSpPr>
          <p:spPr>
            <a:xfrm>
              <a:off x="759615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3" name="Google Shape;4303;p57"/>
            <p:cNvSpPr/>
            <p:nvPr/>
          </p:nvSpPr>
          <p:spPr>
            <a:xfrm>
              <a:off x="7685295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4" name="Google Shape;4304;p57"/>
            <p:cNvSpPr/>
            <p:nvPr/>
          </p:nvSpPr>
          <p:spPr>
            <a:xfrm>
              <a:off x="7685295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5" name="Google Shape;4305;p57"/>
            <p:cNvSpPr/>
            <p:nvPr/>
          </p:nvSpPr>
          <p:spPr>
            <a:xfrm>
              <a:off x="750700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6" name="Google Shape;4306;p57"/>
            <p:cNvSpPr/>
            <p:nvPr/>
          </p:nvSpPr>
          <p:spPr>
            <a:xfrm>
              <a:off x="7507009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7" name="Google Shape;4307;p57"/>
            <p:cNvSpPr/>
            <p:nvPr/>
          </p:nvSpPr>
          <p:spPr>
            <a:xfrm>
              <a:off x="750700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8" name="Google Shape;4308;p57"/>
            <p:cNvSpPr/>
            <p:nvPr/>
          </p:nvSpPr>
          <p:spPr>
            <a:xfrm>
              <a:off x="7328722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9" name="Google Shape;4309;p57"/>
            <p:cNvSpPr/>
            <p:nvPr/>
          </p:nvSpPr>
          <p:spPr>
            <a:xfrm>
              <a:off x="7328722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0" name="Google Shape;4310;p57"/>
            <p:cNvSpPr/>
            <p:nvPr/>
          </p:nvSpPr>
          <p:spPr>
            <a:xfrm>
              <a:off x="7328722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1" name="Google Shape;4311;p57"/>
            <p:cNvSpPr/>
            <p:nvPr/>
          </p:nvSpPr>
          <p:spPr>
            <a:xfrm>
              <a:off x="741786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2" name="Google Shape;4312;p57"/>
            <p:cNvSpPr/>
            <p:nvPr/>
          </p:nvSpPr>
          <p:spPr>
            <a:xfrm>
              <a:off x="741786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3" name="Google Shape;4313;p57"/>
            <p:cNvSpPr/>
            <p:nvPr/>
          </p:nvSpPr>
          <p:spPr>
            <a:xfrm>
              <a:off x="741786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4" name="Google Shape;4314;p57"/>
            <p:cNvSpPr/>
            <p:nvPr/>
          </p:nvSpPr>
          <p:spPr>
            <a:xfrm>
              <a:off x="7239579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5" name="Google Shape;4315;p57"/>
            <p:cNvSpPr/>
            <p:nvPr/>
          </p:nvSpPr>
          <p:spPr>
            <a:xfrm>
              <a:off x="7239579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6" name="Google Shape;4316;p57"/>
            <p:cNvSpPr/>
            <p:nvPr/>
          </p:nvSpPr>
          <p:spPr>
            <a:xfrm>
              <a:off x="7061293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7" name="Google Shape;4317;p57"/>
            <p:cNvSpPr/>
            <p:nvPr/>
          </p:nvSpPr>
          <p:spPr>
            <a:xfrm>
              <a:off x="7061293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8" name="Google Shape;4318;p57"/>
            <p:cNvSpPr/>
            <p:nvPr/>
          </p:nvSpPr>
          <p:spPr>
            <a:xfrm>
              <a:off x="7150436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9" name="Google Shape;4319;p57"/>
            <p:cNvSpPr/>
            <p:nvPr/>
          </p:nvSpPr>
          <p:spPr>
            <a:xfrm>
              <a:off x="7150436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0" name="Google Shape;4320;p57"/>
            <p:cNvSpPr/>
            <p:nvPr/>
          </p:nvSpPr>
          <p:spPr>
            <a:xfrm>
              <a:off x="7150436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1" name="Google Shape;4321;p57"/>
            <p:cNvSpPr/>
            <p:nvPr/>
          </p:nvSpPr>
          <p:spPr>
            <a:xfrm>
              <a:off x="6972150" y="805350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2" name="Google Shape;4322;p57"/>
            <p:cNvSpPr/>
            <p:nvPr/>
          </p:nvSpPr>
          <p:spPr>
            <a:xfrm>
              <a:off x="6972150" y="898746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3" name="Google Shape;4323;p57"/>
            <p:cNvSpPr/>
            <p:nvPr/>
          </p:nvSpPr>
          <p:spPr>
            <a:xfrm>
              <a:off x="6972150" y="992143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4324" name="Google Shape;432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77491" y="1269697"/>
            <a:ext cx="797650" cy="571922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5" name="Google Shape;4325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8626" y="2203828"/>
            <a:ext cx="626475" cy="82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26" name="Google Shape;4326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75580" y="962731"/>
            <a:ext cx="692247" cy="875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27" name="Google Shape;4327;p57"/>
          <p:cNvGrpSpPr/>
          <p:nvPr/>
        </p:nvGrpSpPr>
        <p:grpSpPr>
          <a:xfrm rot="5400000">
            <a:off x="2121871" y="3542812"/>
            <a:ext cx="126020" cy="526355"/>
            <a:chOff x="5519300" y="839732"/>
            <a:chExt cx="58800" cy="245593"/>
          </a:xfrm>
        </p:grpSpPr>
        <p:sp>
          <p:nvSpPr>
            <p:cNvPr id="4328" name="Google Shape;4328;p57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9" name="Google Shape;4329;p57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0" name="Google Shape;4330;p57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331" name="Google Shape;4331;p57"/>
          <p:cNvGrpSpPr/>
          <p:nvPr/>
        </p:nvGrpSpPr>
        <p:grpSpPr>
          <a:xfrm rot="5400000">
            <a:off x="4508996" y="3542812"/>
            <a:ext cx="126020" cy="526355"/>
            <a:chOff x="5519300" y="839732"/>
            <a:chExt cx="58800" cy="245593"/>
          </a:xfrm>
        </p:grpSpPr>
        <p:sp>
          <p:nvSpPr>
            <p:cNvPr id="4332" name="Google Shape;4332;p57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3" name="Google Shape;4333;p57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4" name="Google Shape;4334;p57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335" name="Google Shape;4335;p57"/>
          <p:cNvGrpSpPr/>
          <p:nvPr/>
        </p:nvGrpSpPr>
        <p:grpSpPr>
          <a:xfrm rot="5400000">
            <a:off x="6896121" y="3542812"/>
            <a:ext cx="126020" cy="526355"/>
            <a:chOff x="5519300" y="839732"/>
            <a:chExt cx="58800" cy="245593"/>
          </a:xfrm>
        </p:grpSpPr>
        <p:sp>
          <p:nvSpPr>
            <p:cNvPr id="4336" name="Google Shape;4336;p57"/>
            <p:cNvSpPr/>
            <p:nvPr/>
          </p:nvSpPr>
          <p:spPr>
            <a:xfrm>
              <a:off x="5519300" y="839732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7" name="Google Shape;4337;p57"/>
            <p:cNvSpPr/>
            <p:nvPr/>
          </p:nvSpPr>
          <p:spPr>
            <a:xfrm>
              <a:off x="5519300" y="933129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8" name="Google Shape;4338;p57"/>
            <p:cNvSpPr/>
            <p:nvPr/>
          </p:nvSpPr>
          <p:spPr>
            <a:xfrm>
              <a:off x="5519300" y="1026525"/>
              <a:ext cx="58800" cy="588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Google Shape;4284;p57">
            <a:extLst>
              <a:ext uri="{FF2B5EF4-FFF2-40B4-BE49-F238E27FC236}">
                <a16:creationId xmlns:a16="http://schemas.microsoft.com/office/drawing/2014/main" id="{4D8E0176-382A-254A-5531-6D41D598F984}"/>
              </a:ext>
            </a:extLst>
          </p:cNvPr>
          <p:cNvSpPr/>
          <p:nvPr/>
        </p:nvSpPr>
        <p:spPr>
          <a:xfrm>
            <a:off x="6330624" y="1285846"/>
            <a:ext cx="1469400" cy="14697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5A15C0-3728-0C53-4A32-CD5C9403BC43}"/>
              </a:ext>
            </a:extLst>
          </p:cNvPr>
          <p:cNvSpPr txBox="1"/>
          <p:nvPr/>
        </p:nvSpPr>
        <p:spPr>
          <a:xfrm>
            <a:off x="6276754" y="1746709"/>
            <a:ext cx="150458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VLAN 40</a:t>
            </a:r>
          </a:p>
          <a:p>
            <a:pPr algn="ctr"/>
            <a:r>
              <a:rPr lang="en-US" sz="17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(Admin)</a:t>
            </a:r>
          </a:p>
        </p:txBody>
      </p:sp>
      <p:pic>
        <p:nvPicPr>
          <p:cNvPr id="4" name="Google Shape;3596;p44">
            <a:extLst>
              <a:ext uri="{FF2B5EF4-FFF2-40B4-BE49-F238E27FC236}">
                <a16:creationId xmlns:a16="http://schemas.microsoft.com/office/drawing/2014/main" id="{2CC4158E-7BEC-CFE0-43BB-FBF86F464AA8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486574" y="2210071"/>
            <a:ext cx="569517" cy="723358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EA0E09-6251-5213-F7DC-BEC33E251D10}"/>
              </a:ext>
            </a:extLst>
          </p:cNvPr>
          <p:cNvSpPr txBox="1"/>
          <p:nvPr/>
        </p:nvSpPr>
        <p:spPr>
          <a:xfrm>
            <a:off x="6330624" y="3296042"/>
            <a:ext cx="19896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Added for monitoring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25EE97-4466-D6D1-8531-7E25D5DDCAFB}"/>
              </a:ext>
            </a:extLst>
          </p:cNvPr>
          <p:cNvSpPr txBox="1"/>
          <p:nvPr/>
        </p:nvSpPr>
        <p:spPr>
          <a:xfrm>
            <a:off x="2448058" y="4458893"/>
            <a:ext cx="64556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Trunk link between SW1 and SW2 on Fa0/24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6D896-1449-5F51-9274-9BDB05CEC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6990" y="159378"/>
            <a:ext cx="4527810" cy="738900"/>
          </a:xfrm>
        </p:spPr>
        <p:txBody>
          <a:bodyPr/>
          <a:lstStyle/>
          <a:p>
            <a:pPr algn="ctr"/>
            <a:r>
              <a:rPr lang="en-US" sz="3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VLAN Configuration</a:t>
            </a:r>
            <a:endParaRPr lang="en-US" sz="3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0F540-AE5B-24EF-4F0B-61673BF89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5100" y="1669917"/>
            <a:ext cx="5140960" cy="2103600"/>
          </a:xfrm>
        </p:spPr>
        <p:txBody>
          <a:bodyPr/>
          <a:lstStyle/>
          <a:p>
            <a:pPr marL="457200" lvl="1" indent="0"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SW1 Configuration: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VLAN 10 (Admission): Fa0/1–3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VLAN 20 (HR): Fa0/11–13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Trunk: Fa0/24</a:t>
            </a:r>
          </a:p>
          <a:p>
            <a:pPr marL="457200" lvl="1" indent="0"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SW2 Configuration: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VLAN 30 (Labs): Fa0/1–4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Trunk: Fa0/24</a:t>
            </a:r>
          </a:p>
          <a:p>
            <a:pPr marL="457200" lvl="1" indent="0"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Commands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switchport mode access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switchport mode trunk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280CEF-2114-099A-EF6A-6A39EC32A504}"/>
              </a:ext>
            </a:extLst>
          </p:cNvPr>
          <p:cNvSpPr txBox="1"/>
          <p:nvPr/>
        </p:nvSpPr>
        <p:spPr>
          <a:xfrm>
            <a:off x="2692400" y="1084042"/>
            <a:ext cx="547366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1" indent="0">
              <a:buNone/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VLAN and Trunk Setup</a:t>
            </a:r>
          </a:p>
        </p:txBody>
      </p:sp>
      <p:pic>
        <p:nvPicPr>
          <p:cNvPr id="7" name="Picture 6" descr="A computer screen with colorful lines on it&#10;&#10;AI-generated content may be incorrect.">
            <a:extLst>
              <a:ext uri="{FF2B5EF4-FFF2-40B4-BE49-F238E27FC236}">
                <a16:creationId xmlns:a16="http://schemas.microsoft.com/office/drawing/2014/main" id="{B10A3E2C-D639-E36F-C9F1-F3960AD50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8260" y="1062155"/>
            <a:ext cx="2507340" cy="384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223090"/>
      </p:ext>
    </p:extLst>
  </p:cSld>
  <p:clrMapOvr>
    <a:masterClrMapping/>
  </p:clrMapOvr>
</p:sld>
</file>

<file path=ppt/theme/theme1.xml><?xml version="1.0" encoding="utf-8"?>
<a:theme xmlns:a="http://schemas.openxmlformats.org/drawingml/2006/main" name="Cyber Security Kill Chain by Slidesgo">
  <a:themeElements>
    <a:clrScheme name="Simple Light">
      <a:dk1>
        <a:srgbClr val="FFFFFF"/>
      </a:dk1>
      <a:lt1>
        <a:srgbClr val="00394B"/>
      </a:lt1>
      <a:dk2>
        <a:srgbClr val="002530"/>
      </a:dk2>
      <a:lt2>
        <a:srgbClr val="006F80"/>
      </a:lt2>
      <a:accent1>
        <a:srgbClr val="10908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724</Words>
  <Application>Microsoft Office PowerPoint</Application>
  <PresentationFormat>On-screen Show (16:9)</PresentationFormat>
  <Paragraphs>138</Paragraphs>
  <Slides>19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Open Sans Medium</vt:lpstr>
      <vt:lpstr>PT Sans</vt:lpstr>
      <vt:lpstr>Alumni Sans Pinstripe</vt:lpstr>
      <vt:lpstr>Advent Pro</vt:lpstr>
      <vt:lpstr>Times New Roman</vt:lpstr>
      <vt:lpstr>Arial</vt:lpstr>
      <vt:lpstr>Cyber Security Kill Chain by Slidesgo</vt:lpstr>
      <vt:lpstr>ZeroTrustLAN Project</vt:lpstr>
      <vt:lpstr>Team Members</vt:lpstr>
      <vt:lpstr>TABLE OF CONTENTS</vt:lpstr>
      <vt:lpstr>INTRODUCTION</vt:lpstr>
      <vt:lpstr>What is Zero Trust Architecture (ZTA)?</vt:lpstr>
      <vt:lpstr>Why ZeroTrustLAN?</vt:lpstr>
      <vt:lpstr>Network Topology ZeroTrustLAN Topology  </vt:lpstr>
      <vt:lpstr>VLAN 10 (Admission) </vt:lpstr>
      <vt:lpstr>VLAN Configuration</vt:lpstr>
      <vt:lpstr>Port Security Configuration</vt:lpstr>
      <vt:lpstr>PowerPoint Presentation</vt:lpstr>
      <vt:lpstr>PowerPoint Presentation</vt:lpstr>
      <vt:lpstr>Secure Management (AAA/SSH)</vt:lpstr>
      <vt:lpstr>Testing - Identity Validation </vt:lpstr>
      <vt:lpstr>SDN Integration &amp; Python API Script Content: </vt:lpstr>
      <vt:lpstr>Testing - VLAN Communication</vt:lpstr>
      <vt:lpstr>Testing - Management Access</vt:lpstr>
      <vt:lpstr>Conclusion 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GOGO</dc:creator>
  <cp:lastModifiedBy>Hagar Maher</cp:lastModifiedBy>
  <cp:revision>4</cp:revision>
  <dcterms:modified xsi:type="dcterms:W3CDTF">2025-05-18T08:24:36Z</dcterms:modified>
</cp:coreProperties>
</file>